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87" r:id="rId3"/>
  </p:sldMasterIdLst>
  <p:notesMasterIdLst>
    <p:notesMasterId r:id="rId4"/>
  </p:notesMasterIdLst>
  <p:sldIdLst>
    <p:sldId id="256" r:id="rId5"/>
  </p:sldIdLst>
  <p:sldSz cy="6858000" cx="12192000"/>
  <p:notesSz cx="6858000" cy="9144000"/>
  <p:embeddedFontLst>
    <p:embeddedFont>
      <p:font typeface="Libre Franklin"/>
      <p:regular r:id="rId6"/>
      <p:bold r:id="rId7"/>
      <p:italic r:id="rId8"/>
      <p:boldItalic r:id="rId9"/>
    </p:embeddedFont>
    <p:embeddedFont>
      <p:font typeface="Public Sans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LibreFranklin-boldItalic.fntdata"/><Relationship Id="rId5" Type="http://schemas.openxmlformats.org/officeDocument/2006/relationships/slide" Target="slides/slide1.xml"/><Relationship Id="rId6" Type="http://schemas.openxmlformats.org/officeDocument/2006/relationships/font" Target="fonts/LibreFranklin-regular.fntdata"/><Relationship Id="rId7" Type="http://schemas.openxmlformats.org/officeDocument/2006/relationships/font" Target="fonts/LibreFranklin-bold.fntdata"/><Relationship Id="rId8" Type="http://schemas.openxmlformats.org/officeDocument/2006/relationships/font" Target="fonts/LibreFranklin-italic.fntdata"/><Relationship Id="rId11" Type="http://schemas.openxmlformats.org/officeDocument/2006/relationships/font" Target="fonts/PublicSans-bold.fntdata"/><Relationship Id="rId10" Type="http://schemas.openxmlformats.org/officeDocument/2006/relationships/font" Target="fonts/PublicSans-regular.fntdata"/><Relationship Id="rId13" Type="http://schemas.openxmlformats.org/officeDocument/2006/relationships/font" Target="fonts/PublicSans-boldItalic.fntdata"/><Relationship Id="rId12" Type="http://schemas.openxmlformats.org/officeDocument/2006/relationships/font" Target="fonts/PublicSans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354" name="Google Shape;354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0.xml.rels><?xml version="1.0" encoding="UTF-8" standalone="yes"?><Relationships xmlns="http://schemas.openxmlformats.org/package/2006/relationships"><Relationship Id="rId11" Type="http://schemas.openxmlformats.org/officeDocument/2006/relationships/image" Target="../media/image2.png"/><Relationship Id="rId10" Type="http://schemas.openxmlformats.org/officeDocument/2006/relationships/image" Target="../media/image5.png"/><Relationship Id="rId13" Type="http://schemas.openxmlformats.org/officeDocument/2006/relationships/image" Target="../media/image7.png"/><Relationship Id="rId1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9.jpg"/><Relationship Id="rId4" Type="http://schemas.openxmlformats.org/officeDocument/2006/relationships/image" Target="../media/image8.png"/><Relationship Id="rId9" Type="http://schemas.openxmlformats.org/officeDocument/2006/relationships/image" Target="../media/image15.png"/><Relationship Id="rId15" Type="http://schemas.openxmlformats.org/officeDocument/2006/relationships/image" Target="../media/image4.png"/><Relationship Id="rId1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2.png"/><Relationship Id="rId7" Type="http://schemas.openxmlformats.org/officeDocument/2006/relationships/image" Target="../media/image11.png"/><Relationship Id="rId8" Type="http://schemas.openxmlformats.org/officeDocument/2006/relationships/image" Target="../media/image6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1" Type="http://schemas.openxmlformats.org/officeDocument/2006/relationships/image" Target="../media/image2.png"/><Relationship Id="rId10" Type="http://schemas.openxmlformats.org/officeDocument/2006/relationships/image" Target="../media/image5.png"/><Relationship Id="rId13" Type="http://schemas.openxmlformats.org/officeDocument/2006/relationships/image" Target="../media/image7.png"/><Relationship Id="rId1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9.jpg"/><Relationship Id="rId4" Type="http://schemas.openxmlformats.org/officeDocument/2006/relationships/image" Target="../media/image8.png"/><Relationship Id="rId9" Type="http://schemas.openxmlformats.org/officeDocument/2006/relationships/image" Target="../media/image15.png"/><Relationship Id="rId15" Type="http://schemas.openxmlformats.org/officeDocument/2006/relationships/image" Target="../media/image4.png"/><Relationship Id="rId1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2.png"/><Relationship Id="rId7" Type="http://schemas.openxmlformats.org/officeDocument/2006/relationships/image" Target="../media/image11.png"/><Relationship Id="rId8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g-logo - png larger.png" id="14" name="Google Shape;14;p2"/>
          <p:cNvPicPr preferRelativeResize="0"/>
          <p:nvPr/>
        </p:nvPicPr>
        <p:blipFill rotWithShape="1">
          <a:blip r:embed="rId2">
            <a:alphaModFix/>
          </a:blip>
          <a:srcRect b="0" l="0" r="13762" t="0"/>
          <a:stretch/>
        </p:blipFill>
        <p:spPr>
          <a:xfrm>
            <a:off x="867533" y="960867"/>
            <a:ext cx="2228434" cy="521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Google Shape;15;p2"/>
          <p:cNvCxnSpPr/>
          <p:nvPr/>
        </p:nvCxnSpPr>
        <p:spPr>
          <a:xfrm>
            <a:off x="854667" y="5857042"/>
            <a:ext cx="104607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" name="Google Shape;16;p2"/>
          <p:cNvSpPr txBox="1"/>
          <p:nvPr>
            <p:ph idx="1" type="body"/>
          </p:nvPr>
        </p:nvSpPr>
        <p:spPr>
          <a:xfrm>
            <a:off x="728000" y="5961751"/>
            <a:ext cx="50820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23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238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238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238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238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238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238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238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238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2" type="body"/>
          </p:nvPr>
        </p:nvSpPr>
        <p:spPr>
          <a:xfrm>
            <a:off x="6381400" y="5961751"/>
            <a:ext cx="50820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23850" lvl="0" marL="4572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23850" lvl="1" marL="9144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23850" lvl="2" marL="13716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23850" lvl="3" marL="18288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23850" lvl="4" marL="22860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23850" lvl="5" marL="27432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23850" lvl="6" marL="32004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23850" lvl="7" marL="36576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23850" lvl="8" marL="41148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8" name="Google Shape;18;p2"/>
          <p:cNvSpPr txBox="1"/>
          <p:nvPr>
            <p:ph type="title"/>
          </p:nvPr>
        </p:nvSpPr>
        <p:spPr>
          <a:xfrm>
            <a:off x="728000" y="2615095"/>
            <a:ext cx="10735200" cy="12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  <a:defRPr b="1" i="0" sz="6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9" name="Google Shape;19;p2"/>
          <p:cNvSpPr txBox="1"/>
          <p:nvPr>
            <p:ph idx="3" type="subTitle"/>
          </p:nvPr>
        </p:nvSpPr>
        <p:spPr>
          <a:xfrm>
            <a:off x="728000" y="3879279"/>
            <a:ext cx="77817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7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 result for fbi" id="97" name="Google Shape;97;p11"/>
          <p:cNvPicPr preferRelativeResize="0"/>
          <p:nvPr/>
        </p:nvPicPr>
        <p:blipFill rotWithShape="1">
          <a:blip r:embed="rId2">
            <a:alphaModFix/>
          </a:blip>
          <a:srcRect b="8991" l="5873" r="0" t="0"/>
          <a:stretch/>
        </p:blipFill>
        <p:spPr>
          <a:xfrm>
            <a:off x="5260100" y="1601500"/>
            <a:ext cx="835067" cy="8350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fdic" id="98" name="Google Shape;98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793947" y="1682675"/>
            <a:ext cx="835044" cy="8350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epa" id="99" name="Google Shape;99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16880" y="3226122"/>
            <a:ext cx="751550" cy="75154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federal election commission" id="100" name="Google Shape;100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36196" y="1706069"/>
            <a:ext cx="751549" cy="7515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department of the interior logo" id="101" name="Google Shape;101;p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797552" y="3199340"/>
            <a:ext cx="835057" cy="8350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department of education logo" id="102" name="Google Shape;102;p1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797563" y="1682679"/>
            <a:ext cx="835036" cy="835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281973" y="3206303"/>
            <a:ext cx="791325" cy="7926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316880" y="1706066"/>
            <a:ext cx="751549" cy="75154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500px-Seal_of_the_United_States_Office_of_Personnel_Management.svg.png" id="105" name="Google Shape;105;p11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296967" y="4735333"/>
            <a:ext cx="751566" cy="751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1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3797558" y="4716013"/>
            <a:ext cx="835059" cy="83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6793947" y="3199271"/>
            <a:ext cx="835059" cy="833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5281983" y="4768652"/>
            <a:ext cx="690765" cy="751541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1"/>
          <p:cNvSpPr txBox="1"/>
          <p:nvPr/>
        </p:nvSpPr>
        <p:spPr>
          <a:xfrm>
            <a:off x="728000" y="488747"/>
            <a:ext cx="8233200" cy="7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b="1" i="0" lang="en-US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rPr>
              <a:t>XX agencies, XX systems</a:t>
            </a:r>
            <a:endParaRPr b="1" i="0" sz="3700" u="none" cap="none" strike="noStrike">
              <a:solidFill>
                <a:schemeClr val="dk1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pic>
        <p:nvPicPr>
          <p:cNvPr id="110" name="Google Shape;110;p11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36200" y="4753033"/>
            <a:ext cx="751569" cy="7515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1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814972" y="3179431"/>
            <a:ext cx="997750" cy="99774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1"/>
          <p:cNvSpPr txBox="1"/>
          <p:nvPr/>
        </p:nvSpPr>
        <p:spPr>
          <a:xfrm>
            <a:off x="5281975" y="4081700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Bureau of Alcohol, Tobacco, Firearms, and Explosives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13" name="Google Shape;113;p11"/>
          <p:cNvSpPr txBox="1"/>
          <p:nvPr/>
        </p:nvSpPr>
        <p:spPr>
          <a:xfrm>
            <a:off x="3797567" y="4081700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Department of the Interior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14" name="Google Shape;114;p11"/>
          <p:cNvSpPr txBox="1"/>
          <p:nvPr/>
        </p:nvSpPr>
        <p:spPr>
          <a:xfrm>
            <a:off x="6778767" y="4081700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Department of Homeland Security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15" name="Google Shape;115;p11"/>
          <p:cNvSpPr txBox="1"/>
          <p:nvPr/>
        </p:nvSpPr>
        <p:spPr>
          <a:xfrm>
            <a:off x="2316867" y="4081700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Environmental Protection Agency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16" name="Google Shape;116;p11"/>
          <p:cNvSpPr txBox="1"/>
          <p:nvPr/>
        </p:nvSpPr>
        <p:spPr>
          <a:xfrm>
            <a:off x="830500" y="4081700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National Institutes of Health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17" name="Google Shape;117;p11"/>
          <p:cNvSpPr txBox="1"/>
          <p:nvPr/>
        </p:nvSpPr>
        <p:spPr>
          <a:xfrm>
            <a:off x="5281975" y="2565033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Department of Justice, FBI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18" name="Google Shape;118;p11"/>
          <p:cNvSpPr txBox="1"/>
          <p:nvPr/>
        </p:nvSpPr>
        <p:spPr>
          <a:xfrm>
            <a:off x="3797567" y="2565033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Department of Education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19" name="Google Shape;119;p11"/>
          <p:cNvSpPr txBox="1"/>
          <p:nvPr/>
        </p:nvSpPr>
        <p:spPr>
          <a:xfrm>
            <a:off x="6778767" y="2565033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Federal Deposit Insurance Corporation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20" name="Google Shape;120;p11"/>
          <p:cNvSpPr txBox="1"/>
          <p:nvPr/>
        </p:nvSpPr>
        <p:spPr>
          <a:xfrm>
            <a:off x="2316867" y="2565033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General Services Administration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21" name="Google Shape;121;p11"/>
          <p:cNvSpPr txBox="1"/>
          <p:nvPr/>
        </p:nvSpPr>
        <p:spPr>
          <a:xfrm>
            <a:off x="830500" y="2565033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Federal Election Commission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22" name="Google Shape;122;p11"/>
          <p:cNvSpPr txBox="1"/>
          <p:nvPr/>
        </p:nvSpPr>
        <p:spPr>
          <a:xfrm>
            <a:off x="5281975" y="5587967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Department of Agriculture, Forest Service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23" name="Google Shape;123;p11"/>
          <p:cNvSpPr txBox="1"/>
          <p:nvPr/>
        </p:nvSpPr>
        <p:spPr>
          <a:xfrm>
            <a:off x="3797567" y="5587967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National Science Foundation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24" name="Google Shape;124;p11"/>
          <p:cNvSpPr txBox="1"/>
          <p:nvPr/>
        </p:nvSpPr>
        <p:spPr>
          <a:xfrm>
            <a:off x="2316867" y="5587967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Office of Personnel Management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25" name="Google Shape;125;p11"/>
          <p:cNvSpPr txBox="1"/>
          <p:nvPr/>
        </p:nvSpPr>
        <p:spPr>
          <a:xfrm>
            <a:off x="830500" y="5587967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National Oceanic and Atmospheric Administration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26" name="Google Shape;126;p11"/>
          <p:cNvSpPr txBox="1"/>
          <p:nvPr/>
        </p:nvSpPr>
        <p:spPr>
          <a:xfrm>
            <a:off x="7383067" y="136633"/>
            <a:ext cx="4618500" cy="13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en-US" sz="1900" u="none" cap="none" strike="noStrike">
                <a:solidFill>
                  <a:srgbClr val="FF00FF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Don’t use this slide :)</a:t>
            </a:r>
            <a:endParaRPr b="1" i="0" sz="1900" u="none" cap="none" strike="noStrike">
              <a:solidFill>
                <a:srgbClr val="FF00FF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0" i="0" lang="en-US" sz="1900" u="none" cap="none" strike="noStrike">
                <a:solidFill>
                  <a:srgbClr val="FF00FF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This is a blueprint template for when we need to add more agencies to the list.</a:t>
            </a:r>
            <a:endParaRPr b="0" i="0" sz="1900" u="none" cap="none" strike="noStrike">
              <a:solidFill>
                <a:srgbClr val="FF00FF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FF00FF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127" name="Google Shape;127;p1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6793947" y="4701884"/>
            <a:ext cx="835059" cy="83338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1"/>
          <p:cNvSpPr txBox="1"/>
          <p:nvPr/>
        </p:nvSpPr>
        <p:spPr>
          <a:xfrm>
            <a:off x="6778767" y="5584313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Department of Homeland Security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descr="Image result for fdic" id="129" name="Google Shape;129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787293" y="1682675"/>
            <a:ext cx="835044" cy="835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275320" y="3206303"/>
            <a:ext cx="791325" cy="7926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1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9787294" y="3199271"/>
            <a:ext cx="835059" cy="833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8275329" y="4768652"/>
            <a:ext cx="690765" cy="751541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1"/>
          <p:cNvSpPr txBox="1"/>
          <p:nvPr/>
        </p:nvSpPr>
        <p:spPr>
          <a:xfrm>
            <a:off x="8275322" y="4081700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Bureau of Alcohol, Tobacco, Firearms, and Explosives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34" name="Google Shape;134;p11"/>
          <p:cNvSpPr txBox="1"/>
          <p:nvPr/>
        </p:nvSpPr>
        <p:spPr>
          <a:xfrm>
            <a:off x="9772113" y="4081700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Department of Homeland Security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35" name="Google Shape;135;p11"/>
          <p:cNvSpPr txBox="1"/>
          <p:nvPr/>
        </p:nvSpPr>
        <p:spPr>
          <a:xfrm>
            <a:off x="8275322" y="2565033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Department of Justice, FBI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36" name="Google Shape;136;p11"/>
          <p:cNvSpPr txBox="1"/>
          <p:nvPr/>
        </p:nvSpPr>
        <p:spPr>
          <a:xfrm>
            <a:off x="9772113" y="2565033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Federal Deposit Insurance Corporation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37" name="Google Shape;137;p11"/>
          <p:cNvSpPr txBox="1"/>
          <p:nvPr/>
        </p:nvSpPr>
        <p:spPr>
          <a:xfrm>
            <a:off x="8275322" y="5587967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Department of Agriculture, Forest Service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id="138" name="Google Shape;138;p11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9787294" y="4701884"/>
            <a:ext cx="835059" cy="83338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1"/>
          <p:cNvSpPr txBox="1"/>
          <p:nvPr/>
        </p:nvSpPr>
        <p:spPr>
          <a:xfrm>
            <a:off x="9772113" y="5584313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Department of Homeland Security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pic>
        <p:nvPicPr>
          <p:cNvPr descr="Image result for fdic" id="140" name="Google Shape;140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76573" y="1682675"/>
            <a:ext cx="835044" cy="8350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- four column - high">
  <p:cSld name="CUSTOM_4"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2" name="Google Shape;142;p12"/>
          <p:cNvCxnSpPr/>
          <p:nvPr/>
        </p:nvCxnSpPr>
        <p:spPr>
          <a:xfrm>
            <a:off x="3575996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43" name="Google Shape;143;p12"/>
          <p:cNvCxnSpPr/>
          <p:nvPr/>
        </p:nvCxnSpPr>
        <p:spPr>
          <a:xfrm>
            <a:off x="6329550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4" name="Google Shape;144;p12"/>
          <p:cNvSpPr txBox="1"/>
          <p:nvPr>
            <p:ph idx="1" type="body"/>
          </p:nvPr>
        </p:nvSpPr>
        <p:spPr>
          <a:xfrm>
            <a:off x="718433" y="3029533"/>
            <a:ext cx="25668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3020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3020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3020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3020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3020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3020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3020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3020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45" name="Google Shape;145;p12"/>
          <p:cNvSpPr txBox="1"/>
          <p:nvPr>
            <p:ph idx="2" type="body"/>
          </p:nvPr>
        </p:nvSpPr>
        <p:spPr>
          <a:xfrm>
            <a:off x="3466166" y="3029533"/>
            <a:ext cx="25668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3020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3020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3020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3020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3020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3020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3020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3020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46" name="Google Shape;146;p12"/>
          <p:cNvSpPr txBox="1"/>
          <p:nvPr>
            <p:ph idx="3" type="body"/>
          </p:nvPr>
        </p:nvSpPr>
        <p:spPr>
          <a:xfrm>
            <a:off x="6257400" y="3029533"/>
            <a:ext cx="25668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3020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3020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3020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3020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3020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3020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3020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3020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cxnSp>
        <p:nvCxnSpPr>
          <p:cNvPr id="147" name="Google Shape;147;p12"/>
          <p:cNvCxnSpPr/>
          <p:nvPr/>
        </p:nvCxnSpPr>
        <p:spPr>
          <a:xfrm>
            <a:off x="854667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48" name="Google Shape;148;p12"/>
          <p:cNvSpPr txBox="1"/>
          <p:nvPr>
            <p:ph idx="4" type="subTitle"/>
          </p:nvPr>
        </p:nvSpPr>
        <p:spPr>
          <a:xfrm>
            <a:off x="718720" y="2201367"/>
            <a:ext cx="25668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49" name="Google Shape;149;p12"/>
          <p:cNvSpPr txBox="1"/>
          <p:nvPr>
            <p:ph idx="5" type="subTitle"/>
          </p:nvPr>
        </p:nvSpPr>
        <p:spPr>
          <a:xfrm>
            <a:off x="3444723" y="2201367"/>
            <a:ext cx="25668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50" name="Google Shape;150;p12"/>
          <p:cNvSpPr txBox="1"/>
          <p:nvPr>
            <p:ph idx="6" type="subTitle"/>
          </p:nvPr>
        </p:nvSpPr>
        <p:spPr>
          <a:xfrm>
            <a:off x="6170726" y="2201367"/>
            <a:ext cx="25668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51" name="Google Shape;151;p12"/>
          <p:cNvSpPr txBox="1"/>
          <p:nvPr>
            <p:ph type="title"/>
          </p:nvPr>
        </p:nvSpPr>
        <p:spPr>
          <a:xfrm>
            <a:off x="728000" y="480300"/>
            <a:ext cx="8009700" cy="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52" name="Google Shape;152;p12"/>
          <p:cNvSpPr txBox="1"/>
          <p:nvPr>
            <p:ph idx="7" type="subTitle"/>
          </p:nvPr>
        </p:nvSpPr>
        <p:spPr>
          <a:xfrm>
            <a:off x="760006" y="1099183"/>
            <a:ext cx="50031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53" name="Google Shape;153;p12"/>
          <p:cNvSpPr txBox="1"/>
          <p:nvPr>
            <p:ph idx="8" type="body"/>
          </p:nvPr>
        </p:nvSpPr>
        <p:spPr>
          <a:xfrm>
            <a:off x="9048633" y="3029533"/>
            <a:ext cx="25668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3020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3020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3020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3020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3020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3020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3020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3020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54" name="Google Shape;154;p12"/>
          <p:cNvSpPr txBox="1"/>
          <p:nvPr>
            <p:ph idx="9" type="subTitle"/>
          </p:nvPr>
        </p:nvSpPr>
        <p:spPr>
          <a:xfrm>
            <a:off x="8961960" y="2201367"/>
            <a:ext cx="25668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cxnSp>
        <p:nvCxnSpPr>
          <p:cNvPr id="155" name="Google Shape;155;p12"/>
          <p:cNvCxnSpPr/>
          <p:nvPr/>
        </p:nvCxnSpPr>
        <p:spPr>
          <a:xfrm>
            <a:off x="9095287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- four column - low">
  <p:cSld name="CUSTOM_4_1"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7" name="Google Shape;157;p13"/>
          <p:cNvCxnSpPr/>
          <p:nvPr/>
        </p:nvCxnSpPr>
        <p:spPr>
          <a:xfrm>
            <a:off x="3575996" y="2857888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8" name="Google Shape;158;p13"/>
          <p:cNvCxnSpPr/>
          <p:nvPr/>
        </p:nvCxnSpPr>
        <p:spPr>
          <a:xfrm>
            <a:off x="6329550" y="2857888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9" name="Google Shape;159;p13"/>
          <p:cNvCxnSpPr/>
          <p:nvPr/>
        </p:nvCxnSpPr>
        <p:spPr>
          <a:xfrm>
            <a:off x="854667" y="2857888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60" name="Google Shape;160;p13"/>
          <p:cNvSpPr txBox="1"/>
          <p:nvPr>
            <p:ph idx="1" type="subTitle"/>
          </p:nvPr>
        </p:nvSpPr>
        <p:spPr>
          <a:xfrm>
            <a:off x="718720" y="3050779"/>
            <a:ext cx="25668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61" name="Google Shape;161;p13"/>
          <p:cNvSpPr txBox="1"/>
          <p:nvPr>
            <p:ph idx="2" type="subTitle"/>
          </p:nvPr>
        </p:nvSpPr>
        <p:spPr>
          <a:xfrm>
            <a:off x="3444723" y="3050779"/>
            <a:ext cx="25668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62" name="Google Shape;162;p13"/>
          <p:cNvSpPr txBox="1"/>
          <p:nvPr>
            <p:ph idx="3" type="subTitle"/>
          </p:nvPr>
        </p:nvSpPr>
        <p:spPr>
          <a:xfrm>
            <a:off x="6170726" y="3050779"/>
            <a:ext cx="25668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63" name="Google Shape;163;p13"/>
          <p:cNvSpPr txBox="1"/>
          <p:nvPr>
            <p:ph type="title"/>
          </p:nvPr>
        </p:nvSpPr>
        <p:spPr>
          <a:xfrm>
            <a:off x="728000" y="480300"/>
            <a:ext cx="8009700" cy="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64" name="Google Shape;164;p13"/>
          <p:cNvSpPr txBox="1"/>
          <p:nvPr>
            <p:ph idx="4" type="subTitle"/>
          </p:nvPr>
        </p:nvSpPr>
        <p:spPr>
          <a:xfrm>
            <a:off x="760006" y="1099183"/>
            <a:ext cx="50031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65" name="Google Shape;165;p13"/>
          <p:cNvSpPr txBox="1"/>
          <p:nvPr>
            <p:ph idx="5" type="subTitle"/>
          </p:nvPr>
        </p:nvSpPr>
        <p:spPr>
          <a:xfrm>
            <a:off x="8961960" y="3050779"/>
            <a:ext cx="25668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cxnSp>
        <p:nvCxnSpPr>
          <p:cNvPr id="166" name="Google Shape;166;p13"/>
          <p:cNvCxnSpPr/>
          <p:nvPr/>
        </p:nvCxnSpPr>
        <p:spPr>
          <a:xfrm>
            <a:off x="9095287" y="2857888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- four column - high multicolor">
  <p:cSld name="CUSTOM_4_2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8" name="Google Shape;168;p14"/>
          <p:cNvCxnSpPr/>
          <p:nvPr/>
        </p:nvCxnSpPr>
        <p:spPr>
          <a:xfrm>
            <a:off x="3575996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69" name="Google Shape;169;p14"/>
          <p:cNvCxnSpPr/>
          <p:nvPr/>
        </p:nvCxnSpPr>
        <p:spPr>
          <a:xfrm>
            <a:off x="6329550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0" name="Google Shape;170;p14"/>
          <p:cNvSpPr txBox="1"/>
          <p:nvPr>
            <p:ph idx="1" type="body"/>
          </p:nvPr>
        </p:nvSpPr>
        <p:spPr>
          <a:xfrm>
            <a:off x="718433" y="3029533"/>
            <a:ext cx="25668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3020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3020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3020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3020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3020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3020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3020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3020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71" name="Google Shape;171;p14"/>
          <p:cNvSpPr txBox="1"/>
          <p:nvPr>
            <p:ph idx="2" type="body"/>
          </p:nvPr>
        </p:nvSpPr>
        <p:spPr>
          <a:xfrm>
            <a:off x="3466166" y="3029533"/>
            <a:ext cx="25668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3020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3020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3020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3020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3020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3020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3020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3020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72" name="Google Shape;172;p14"/>
          <p:cNvSpPr txBox="1"/>
          <p:nvPr>
            <p:ph idx="3" type="body"/>
          </p:nvPr>
        </p:nvSpPr>
        <p:spPr>
          <a:xfrm>
            <a:off x="6257400" y="3029533"/>
            <a:ext cx="25668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3020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3020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3020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3020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3020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3020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3020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3020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cxnSp>
        <p:nvCxnSpPr>
          <p:cNvPr id="173" name="Google Shape;173;p14"/>
          <p:cNvCxnSpPr/>
          <p:nvPr/>
        </p:nvCxnSpPr>
        <p:spPr>
          <a:xfrm>
            <a:off x="854667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4" name="Google Shape;174;p14"/>
          <p:cNvSpPr txBox="1"/>
          <p:nvPr>
            <p:ph idx="4" type="subTitle"/>
          </p:nvPr>
        </p:nvSpPr>
        <p:spPr>
          <a:xfrm>
            <a:off x="718720" y="2201367"/>
            <a:ext cx="25668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75" name="Google Shape;175;p14"/>
          <p:cNvSpPr txBox="1"/>
          <p:nvPr>
            <p:ph idx="5" type="subTitle"/>
          </p:nvPr>
        </p:nvSpPr>
        <p:spPr>
          <a:xfrm>
            <a:off x="3444723" y="2201367"/>
            <a:ext cx="25668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76" name="Google Shape;176;p14"/>
          <p:cNvSpPr txBox="1"/>
          <p:nvPr>
            <p:ph idx="6" type="subTitle"/>
          </p:nvPr>
        </p:nvSpPr>
        <p:spPr>
          <a:xfrm>
            <a:off x="6170726" y="2201367"/>
            <a:ext cx="25668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77" name="Google Shape;177;p14"/>
          <p:cNvSpPr txBox="1"/>
          <p:nvPr>
            <p:ph type="title"/>
          </p:nvPr>
        </p:nvSpPr>
        <p:spPr>
          <a:xfrm>
            <a:off x="728000" y="480300"/>
            <a:ext cx="8009700" cy="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78" name="Google Shape;178;p14"/>
          <p:cNvSpPr txBox="1"/>
          <p:nvPr>
            <p:ph idx="7" type="subTitle"/>
          </p:nvPr>
        </p:nvSpPr>
        <p:spPr>
          <a:xfrm>
            <a:off x="760006" y="1099183"/>
            <a:ext cx="50031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79" name="Google Shape;179;p14"/>
          <p:cNvSpPr txBox="1"/>
          <p:nvPr>
            <p:ph idx="8" type="body"/>
          </p:nvPr>
        </p:nvSpPr>
        <p:spPr>
          <a:xfrm>
            <a:off x="9048633" y="3029533"/>
            <a:ext cx="25668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3020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3020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3020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3020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3020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3020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●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3020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ublic Sans"/>
              <a:buChar char="○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3020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600"/>
              <a:buFont typeface="Public Sans"/>
              <a:buChar char="■"/>
              <a:defRPr b="0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80" name="Google Shape;180;p14"/>
          <p:cNvSpPr txBox="1"/>
          <p:nvPr>
            <p:ph idx="9" type="subTitle"/>
          </p:nvPr>
        </p:nvSpPr>
        <p:spPr>
          <a:xfrm>
            <a:off x="8961960" y="2201367"/>
            <a:ext cx="25668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cxnSp>
        <p:nvCxnSpPr>
          <p:cNvPr id="181" name="Google Shape;181;p14"/>
          <p:cNvCxnSpPr/>
          <p:nvPr/>
        </p:nvCxnSpPr>
        <p:spPr>
          <a:xfrm>
            <a:off x="9095287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- four column - low multicolor">
  <p:cSld name="CUSTOM_4_1_1"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3" name="Google Shape;183;p15"/>
          <p:cNvCxnSpPr/>
          <p:nvPr/>
        </p:nvCxnSpPr>
        <p:spPr>
          <a:xfrm>
            <a:off x="3575996" y="2857888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4" name="Google Shape;184;p15"/>
          <p:cNvCxnSpPr/>
          <p:nvPr/>
        </p:nvCxnSpPr>
        <p:spPr>
          <a:xfrm>
            <a:off x="6329550" y="2857888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5" name="Google Shape;185;p15"/>
          <p:cNvCxnSpPr/>
          <p:nvPr/>
        </p:nvCxnSpPr>
        <p:spPr>
          <a:xfrm>
            <a:off x="854667" y="2857888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6" name="Google Shape;186;p15"/>
          <p:cNvSpPr txBox="1"/>
          <p:nvPr>
            <p:ph idx="1" type="subTitle"/>
          </p:nvPr>
        </p:nvSpPr>
        <p:spPr>
          <a:xfrm>
            <a:off x="718720" y="3050779"/>
            <a:ext cx="25668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87" name="Google Shape;187;p15"/>
          <p:cNvSpPr txBox="1"/>
          <p:nvPr>
            <p:ph idx="2" type="subTitle"/>
          </p:nvPr>
        </p:nvSpPr>
        <p:spPr>
          <a:xfrm>
            <a:off x="3444723" y="3050779"/>
            <a:ext cx="25668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88" name="Google Shape;188;p15"/>
          <p:cNvSpPr txBox="1"/>
          <p:nvPr>
            <p:ph idx="3" type="subTitle"/>
          </p:nvPr>
        </p:nvSpPr>
        <p:spPr>
          <a:xfrm>
            <a:off x="6170726" y="3050779"/>
            <a:ext cx="25668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89" name="Google Shape;189;p15"/>
          <p:cNvSpPr txBox="1"/>
          <p:nvPr>
            <p:ph type="title"/>
          </p:nvPr>
        </p:nvSpPr>
        <p:spPr>
          <a:xfrm>
            <a:off x="728000" y="480300"/>
            <a:ext cx="8009700" cy="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90" name="Google Shape;190;p15"/>
          <p:cNvSpPr txBox="1"/>
          <p:nvPr>
            <p:ph idx="4" type="subTitle"/>
          </p:nvPr>
        </p:nvSpPr>
        <p:spPr>
          <a:xfrm>
            <a:off x="760006" y="1099183"/>
            <a:ext cx="50031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91" name="Google Shape;191;p15"/>
          <p:cNvSpPr txBox="1"/>
          <p:nvPr>
            <p:ph idx="5" type="subTitle"/>
          </p:nvPr>
        </p:nvSpPr>
        <p:spPr>
          <a:xfrm>
            <a:off x="8961960" y="3050779"/>
            <a:ext cx="25668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cxnSp>
        <p:nvCxnSpPr>
          <p:cNvPr id="192" name="Google Shape;192;p15"/>
          <p:cNvCxnSpPr/>
          <p:nvPr/>
        </p:nvCxnSpPr>
        <p:spPr>
          <a:xfrm>
            <a:off x="9095287" y="2857888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- three column - red">
  <p:cSld name="CUSTOM_3"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4" name="Google Shape;194;p16"/>
          <p:cNvCxnSpPr/>
          <p:nvPr/>
        </p:nvCxnSpPr>
        <p:spPr>
          <a:xfrm>
            <a:off x="4532200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5" name="Google Shape;195;p16"/>
          <p:cNvCxnSpPr/>
          <p:nvPr/>
        </p:nvCxnSpPr>
        <p:spPr>
          <a:xfrm>
            <a:off x="8184600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6" name="Google Shape;196;p16"/>
          <p:cNvSpPr txBox="1"/>
          <p:nvPr>
            <p:ph idx="1" type="body"/>
          </p:nvPr>
        </p:nvSpPr>
        <p:spPr>
          <a:xfrm>
            <a:off x="4379117" y="3029533"/>
            <a:ext cx="31671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97" name="Google Shape;197;p16"/>
          <p:cNvSpPr txBox="1"/>
          <p:nvPr>
            <p:ph idx="2" type="body"/>
          </p:nvPr>
        </p:nvSpPr>
        <p:spPr>
          <a:xfrm>
            <a:off x="8135817" y="3029533"/>
            <a:ext cx="31671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98" name="Google Shape;198;p16"/>
          <p:cNvSpPr txBox="1"/>
          <p:nvPr>
            <p:ph idx="3" type="subTitle"/>
          </p:nvPr>
        </p:nvSpPr>
        <p:spPr>
          <a:xfrm>
            <a:off x="4405533" y="2201370"/>
            <a:ext cx="31143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199" name="Google Shape;199;p16"/>
          <p:cNvSpPr txBox="1"/>
          <p:nvPr>
            <p:ph idx="4" type="subTitle"/>
          </p:nvPr>
        </p:nvSpPr>
        <p:spPr>
          <a:xfrm>
            <a:off x="8083067" y="2201370"/>
            <a:ext cx="31143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00" name="Google Shape;200;p16"/>
          <p:cNvSpPr txBox="1"/>
          <p:nvPr>
            <p:ph idx="5" type="body"/>
          </p:nvPr>
        </p:nvSpPr>
        <p:spPr>
          <a:xfrm>
            <a:off x="760033" y="3029533"/>
            <a:ext cx="31143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01" name="Google Shape;201;p16"/>
          <p:cNvSpPr txBox="1"/>
          <p:nvPr>
            <p:ph idx="6" type="subTitle"/>
          </p:nvPr>
        </p:nvSpPr>
        <p:spPr>
          <a:xfrm>
            <a:off x="760000" y="2201370"/>
            <a:ext cx="31143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02" name="Google Shape;202;p16"/>
          <p:cNvSpPr txBox="1"/>
          <p:nvPr>
            <p:ph type="title"/>
          </p:nvPr>
        </p:nvSpPr>
        <p:spPr>
          <a:xfrm>
            <a:off x="728000" y="480300"/>
            <a:ext cx="7970700" cy="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03" name="Google Shape;203;p16"/>
          <p:cNvSpPr txBox="1"/>
          <p:nvPr>
            <p:ph idx="7" type="subTitle"/>
          </p:nvPr>
        </p:nvSpPr>
        <p:spPr>
          <a:xfrm>
            <a:off x="759997" y="1099200"/>
            <a:ext cx="79389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cxnSp>
        <p:nvCxnSpPr>
          <p:cNvPr id="204" name="Google Shape;204;p16"/>
          <p:cNvCxnSpPr/>
          <p:nvPr/>
        </p:nvCxnSpPr>
        <p:spPr>
          <a:xfrm>
            <a:off x="935625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- three column - blue">
  <p:cSld name="CUSTOM_3_1"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6" name="Google Shape;206;p17"/>
          <p:cNvCxnSpPr/>
          <p:nvPr/>
        </p:nvCxnSpPr>
        <p:spPr>
          <a:xfrm>
            <a:off x="4532200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07" name="Google Shape;207;p17"/>
          <p:cNvCxnSpPr/>
          <p:nvPr/>
        </p:nvCxnSpPr>
        <p:spPr>
          <a:xfrm>
            <a:off x="8184600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08" name="Google Shape;208;p17"/>
          <p:cNvSpPr txBox="1"/>
          <p:nvPr>
            <p:ph idx="1" type="body"/>
          </p:nvPr>
        </p:nvSpPr>
        <p:spPr>
          <a:xfrm>
            <a:off x="760033" y="3029533"/>
            <a:ext cx="31143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09" name="Google Shape;209;p17"/>
          <p:cNvSpPr txBox="1"/>
          <p:nvPr>
            <p:ph idx="2" type="body"/>
          </p:nvPr>
        </p:nvSpPr>
        <p:spPr>
          <a:xfrm>
            <a:off x="4379117" y="3029533"/>
            <a:ext cx="31671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10" name="Google Shape;210;p17"/>
          <p:cNvSpPr txBox="1"/>
          <p:nvPr>
            <p:ph idx="3" type="body"/>
          </p:nvPr>
        </p:nvSpPr>
        <p:spPr>
          <a:xfrm>
            <a:off x="8135817" y="3029533"/>
            <a:ext cx="31671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cxnSp>
        <p:nvCxnSpPr>
          <p:cNvPr id="211" name="Google Shape;211;p17"/>
          <p:cNvCxnSpPr/>
          <p:nvPr/>
        </p:nvCxnSpPr>
        <p:spPr>
          <a:xfrm>
            <a:off x="854667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12" name="Google Shape;212;p17"/>
          <p:cNvSpPr txBox="1"/>
          <p:nvPr>
            <p:ph idx="4" type="subTitle"/>
          </p:nvPr>
        </p:nvSpPr>
        <p:spPr>
          <a:xfrm>
            <a:off x="759926" y="2201370"/>
            <a:ext cx="31143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13" name="Google Shape;213;p17"/>
          <p:cNvSpPr txBox="1"/>
          <p:nvPr>
            <p:ph idx="5" type="subTitle"/>
          </p:nvPr>
        </p:nvSpPr>
        <p:spPr>
          <a:xfrm>
            <a:off x="4405459" y="2201370"/>
            <a:ext cx="31143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14" name="Google Shape;214;p17"/>
          <p:cNvSpPr txBox="1"/>
          <p:nvPr>
            <p:ph idx="6" type="subTitle"/>
          </p:nvPr>
        </p:nvSpPr>
        <p:spPr>
          <a:xfrm>
            <a:off x="8082992" y="2201370"/>
            <a:ext cx="31143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15" name="Google Shape;215;p17"/>
          <p:cNvSpPr txBox="1"/>
          <p:nvPr>
            <p:ph type="title"/>
          </p:nvPr>
        </p:nvSpPr>
        <p:spPr>
          <a:xfrm>
            <a:off x="728000" y="480300"/>
            <a:ext cx="7970700" cy="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16" name="Google Shape;216;p17"/>
          <p:cNvSpPr txBox="1"/>
          <p:nvPr>
            <p:ph idx="7" type="subTitle"/>
          </p:nvPr>
        </p:nvSpPr>
        <p:spPr>
          <a:xfrm>
            <a:off x="759997" y="1099200"/>
            <a:ext cx="79389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- three column, focus 1">
  <p:cSld name="CUSTOM_1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8"/>
          <p:cNvSpPr/>
          <p:nvPr/>
        </p:nvSpPr>
        <p:spPr>
          <a:xfrm>
            <a:off x="552667" y="2008467"/>
            <a:ext cx="3566700" cy="420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19" name="Google Shape;219;p18"/>
          <p:cNvCxnSpPr/>
          <p:nvPr/>
        </p:nvCxnSpPr>
        <p:spPr>
          <a:xfrm>
            <a:off x="4532200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20" name="Google Shape;220;p18"/>
          <p:cNvCxnSpPr/>
          <p:nvPr/>
        </p:nvCxnSpPr>
        <p:spPr>
          <a:xfrm>
            <a:off x="8184600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21" name="Google Shape;221;p18"/>
          <p:cNvSpPr txBox="1"/>
          <p:nvPr>
            <p:ph idx="1" type="body"/>
          </p:nvPr>
        </p:nvSpPr>
        <p:spPr>
          <a:xfrm>
            <a:off x="675233" y="3029533"/>
            <a:ext cx="31671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lt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22" name="Google Shape;222;p18"/>
          <p:cNvSpPr txBox="1"/>
          <p:nvPr>
            <p:ph idx="2" type="body"/>
          </p:nvPr>
        </p:nvSpPr>
        <p:spPr>
          <a:xfrm>
            <a:off x="4379117" y="3029533"/>
            <a:ext cx="31671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23" name="Google Shape;223;p18"/>
          <p:cNvSpPr txBox="1"/>
          <p:nvPr>
            <p:ph idx="3" type="body"/>
          </p:nvPr>
        </p:nvSpPr>
        <p:spPr>
          <a:xfrm>
            <a:off x="8135817" y="3029533"/>
            <a:ext cx="31671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24" name="Google Shape;224;p18"/>
          <p:cNvSpPr txBox="1"/>
          <p:nvPr>
            <p:ph idx="4" type="subTitle"/>
          </p:nvPr>
        </p:nvSpPr>
        <p:spPr>
          <a:xfrm>
            <a:off x="728000" y="2201370"/>
            <a:ext cx="31143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25" name="Google Shape;225;p18"/>
          <p:cNvSpPr txBox="1"/>
          <p:nvPr>
            <p:ph idx="5" type="subTitle"/>
          </p:nvPr>
        </p:nvSpPr>
        <p:spPr>
          <a:xfrm>
            <a:off x="4405533" y="2201370"/>
            <a:ext cx="31143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26" name="Google Shape;226;p18"/>
          <p:cNvSpPr txBox="1"/>
          <p:nvPr>
            <p:ph idx="6" type="subTitle"/>
          </p:nvPr>
        </p:nvSpPr>
        <p:spPr>
          <a:xfrm>
            <a:off x="8083067" y="2201370"/>
            <a:ext cx="31143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27" name="Google Shape;227;p18"/>
          <p:cNvSpPr txBox="1"/>
          <p:nvPr>
            <p:ph type="title"/>
          </p:nvPr>
        </p:nvSpPr>
        <p:spPr>
          <a:xfrm>
            <a:off x="728000" y="480300"/>
            <a:ext cx="7970700" cy="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28" name="Google Shape;228;p18"/>
          <p:cNvSpPr txBox="1"/>
          <p:nvPr>
            <p:ph idx="7" type="subTitle"/>
          </p:nvPr>
        </p:nvSpPr>
        <p:spPr>
          <a:xfrm>
            <a:off x="759997" y="1099200"/>
            <a:ext cx="79389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- three column, focus 2">
  <p:cSld name="CUSTOM_1_1"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9"/>
          <p:cNvSpPr/>
          <p:nvPr/>
        </p:nvSpPr>
        <p:spPr>
          <a:xfrm>
            <a:off x="4312600" y="2008467"/>
            <a:ext cx="3566700" cy="420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accen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31" name="Google Shape;231;p19"/>
          <p:cNvCxnSpPr/>
          <p:nvPr/>
        </p:nvCxnSpPr>
        <p:spPr>
          <a:xfrm>
            <a:off x="8184600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2" name="Google Shape;232;p19"/>
          <p:cNvSpPr txBox="1"/>
          <p:nvPr>
            <p:ph idx="1" type="body"/>
          </p:nvPr>
        </p:nvSpPr>
        <p:spPr>
          <a:xfrm>
            <a:off x="675233" y="3029533"/>
            <a:ext cx="31671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33" name="Google Shape;233;p19"/>
          <p:cNvSpPr txBox="1"/>
          <p:nvPr>
            <p:ph idx="2" type="body"/>
          </p:nvPr>
        </p:nvSpPr>
        <p:spPr>
          <a:xfrm>
            <a:off x="4379117" y="3029533"/>
            <a:ext cx="31671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lt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34" name="Google Shape;234;p19"/>
          <p:cNvSpPr txBox="1"/>
          <p:nvPr>
            <p:ph idx="3" type="body"/>
          </p:nvPr>
        </p:nvSpPr>
        <p:spPr>
          <a:xfrm>
            <a:off x="8135817" y="3029533"/>
            <a:ext cx="31671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cxnSp>
        <p:nvCxnSpPr>
          <p:cNvPr id="235" name="Google Shape;235;p19"/>
          <p:cNvCxnSpPr/>
          <p:nvPr/>
        </p:nvCxnSpPr>
        <p:spPr>
          <a:xfrm>
            <a:off x="854667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36" name="Google Shape;236;p19"/>
          <p:cNvSpPr txBox="1"/>
          <p:nvPr>
            <p:ph idx="4" type="subTitle"/>
          </p:nvPr>
        </p:nvSpPr>
        <p:spPr>
          <a:xfrm>
            <a:off x="728000" y="2201370"/>
            <a:ext cx="31143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37" name="Google Shape;237;p19"/>
          <p:cNvSpPr txBox="1"/>
          <p:nvPr>
            <p:ph idx="5" type="subTitle"/>
          </p:nvPr>
        </p:nvSpPr>
        <p:spPr>
          <a:xfrm>
            <a:off x="4405533" y="2201370"/>
            <a:ext cx="31143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38" name="Google Shape;238;p19"/>
          <p:cNvSpPr txBox="1"/>
          <p:nvPr>
            <p:ph idx="6" type="subTitle"/>
          </p:nvPr>
        </p:nvSpPr>
        <p:spPr>
          <a:xfrm>
            <a:off x="8083067" y="2201370"/>
            <a:ext cx="31143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39" name="Google Shape;239;p19"/>
          <p:cNvSpPr txBox="1"/>
          <p:nvPr>
            <p:ph type="title"/>
          </p:nvPr>
        </p:nvSpPr>
        <p:spPr>
          <a:xfrm>
            <a:off x="728000" y="480300"/>
            <a:ext cx="7970700" cy="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40" name="Google Shape;240;p19"/>
          <p:cNvSpPr txBox="1"/>
          <p:nvPr>
            <p:ph idx="7" type="subTitle"/>
          </p:nvPr>
        </p:nvSpPr>
        <p:spPr>
          <a:xfrm>
            <a:off x="759997" y="1099200"/>
            <a:ext cx="79389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- three column, focus 3">
  <p:cSld name="CUSTOM_1_1_1"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0"/>
          <p:cNvSpPr/>
          <p:nvPr/>
        </p:nvSpPr>
        <p:spPr>
          <a:xfrm>
            <a:off x="8021433" y="2008467"/>
            <a:ext cx="3566700" cy="4204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3" name="Google Shape;243;p20"/>
          <p:cNvCxnSpPr/>
          <p:nvPr/>
        </p:nvCxnSpPr>
        <p:spPr>
          <a:xfrm>
            <a:off x="4532200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44" name="Google Shape;244;p20"/>
          <p:cNvSpPr txBox="1"/>
          <p:nvPr>
            <p:ph idx="1" type="body"/>
          </p:nvPr>
        </p:nvSpPr>
        <p:spPr>
          <a:xfrm>
            <a:off x="675233" y="3029533"/>
            <a:ext cx="31671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45" name="Google Shape;245;p20"/>
          <p:cNvSpPr txBox="1"/>
          <p:nvPr>
            <p:ph idx="2" type="body"/>
          </p:nvPr>
        </p:nvSpPr>
        <p:spPr>
          <a:xfrm>
            <a:off x="4379117" y="3029533"/>
            <a:ext cx="31671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46" name="Google Shape;246;p20"/>
          <p:cNvSpPr txBox="1"/>
          <p:nvPr>
            <p:ph idx="3" type="body"/>
          </p:nvPr>
        </p:nvSpPr>
        <p:spPr>
          <a:xfrm>
            <a:off x="8135817" y="3029533"/>
            <a:ext cx="31671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lt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lt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cxnSp>
        <p:nvCxnSpPr>
          <p:cNvPr id="247" name="Google Shape;247;p20"/>
          <p:cNvCxnSpPr/>
          <p:nvPr/>
        </p:nvCxnSpPr>
        <p:spPr>
          <a:xfrm>
            <a:off x="854667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48" name="Google Shape;248;p20"/>
          <p:cNvSpPr txBox="1"/>
          <p:nvPr>
            <p:ph idx="4" type="subTitle"/>
          </p:nvPr>
        </p:nvSpPr>
        <p:spPr>
          <a:xfrm>
            <a:off x="728000" y="2201370"/>
            <a:ext cx="31143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49" name="Google Shape;249;p20"/>
          <p:cNvSpPr txBox="1"/>
          <p:nvPr>
            <p:ph idx="5" type="subTitle"/>
          </p:nvPr>
        </p:nvSpPr>
        <p:spPr>
          <a:xfrm>
            <a:off x="4405533" y="2201370"/>
            <a:ext cx="31143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50" name="Google Shape;250;p20"/>
          <p:cNvSpPr txBox="1"/>
          <p:nvPr>
            <p:ph idx="6" type="subTitle"/>
          </p:nvPr>
        </p:nvSpPr>
        <p:spPr>
          <a:xfrm>
            <a:off x="8083067" y="2201370"/>
            <a:ext cx="31143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lt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51" name="Google Shape;251;p20"/>
          <p:cNvSpPr txBox="1"/>
          <p:nvPr>
            <p:ph type="title"/>
          </p:nvPr>
        </p:nvSpPr>
        <p:spPr>
          <a:xfrm>
            <a:off x="728000" y="480300"/>
            <a:ext cx="7970700" cy="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52" name="Google Shape;252;p20"/>
          <p:cNvSpPr txBox="1"/>
          <p:nvPr>
            <p:ph idx="7" type="subTitle"/>
          </p:nvPr>
        </p:nvSpPr>
        <p:spPr>
          <a:xfrm>
            <a:off x="759997" y="1099200"/>
            <a:ext cx="79389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1 blue">
  <p:cSld name="TITLE_AND_BODY_2_3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/>
          <p:nvPr/>
        </p:nvSpPr>
        <p:spPr>
          <a:xfrm>
            <a:off x="0" y="0"/>
            <a:ext cx="6103200" cy="6858000"/>
          </a:xfrm>
          <a:prstGeom prst="rect">
            <a:avLst/>
          </a:prstGeom>
          <a:solidFill>
            <a:schemeClr val="accent2"/>
          </a:solidFill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3"/>
          <p:cNvSpPr txBox="1"/>
          <p:nvPr>
            <p:ph type="title"/>
          </p:nvPr>
        </p:nvSpPr>
        <p:spPr>
          <a:xfrm>
            <a:off x="524767" y="1294267"/>
            <a:ext cx="5004300" cy="23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1" type="subTitle"/>
          </p:nvPr>
        </p:nvSpPr>
        <p:spPr>
          <a:xfrm>
            <a:off x="560567" y="4018867"/>
            <a:ext cx="5004300" cy="11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2" type="body"/>
          </p:nvPr>
        </p:nvSpPr>
        <p:spPr>
          <a:xfrm>
            <a:off x="6541467" y="1574333"/>
            <a:ext cx="5162400" cy="44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- two column">
  <p:cSld name="CUSTOM_1_1_1_1"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1"/>
          <p:cNvSpPr txBox="1"/>
          <p:nvPr>
            <p:ph idx="1" type="body"/>
          </p:nvPr>
        </p:nvSpPr>
        <p:spPr>
          <a:xfrm>
            <a:off x="760433" y="3029533"/>
            <a:ext cx="50031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cxnSp>
        <p:nvCxnSpPr>
          <p:cNvPr id="255" name="Google Shape;255;p21"/>
          <p:cNvCxnSpPr/>
          <p:nvPr/>
        </p:nvCxnSpPr>
        <p:spPr>
          <a:xfrm>
            <a:off x="854667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56" name="Google Shape;256;p21"/>
          <p:cNvSpPr txBox="1"/>
          <p:nvPr>
            <p:ph idx="2" type="subTitle"/>
          </p:nvPr>
        </p:nvSpPr>
        <p:spPr>
          <a:xfrm>
            <a:off x="760006" y="2201367"/>
            <a:ext cx="50031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57" name="Google Shape;257;p21"/>
          <p:cNvSpPr txBox="1"/>
          <p:nvPr>
            <p:ph type="title"/>
          </p:nvPr>
        </p:nvSpPr>
        <p:spPr>
          <a:xfrm>
            <a:off x="728000" y="480300"/>
            <a:ext cx="7999500" cy="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58" name="Google Shape;258;p21"/>
          <p:cNvSpPr txBox="1"/>
          <p:nvPr>
            <p:ph idx="3" type="body"/>
          </p:nvPr>
        </p:nvSpPr>
        <p:spPr>
          <a:xfrm>
            <a:off x="6299833" y="3029533"/>
            <a:ext cx="50031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cxnSp>
        <p:nvCxnSpPr>
          <p:cNvPr id="259" name="Google Shape;259;p21"/>
          <p:cNvCxnSpPr/>
          <p:nvPr/>
        </p:nvCxnSpPr>
        <p:spPr>
          <a:xfrm>
            <a:off x="6394067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60" name="Google Shape;260;p21"/>
          <p:cNvSpPr txBox="1"/>
          <p:nvPr>
            <p:ph idx="4" type="subTitle"/>
          </p:nvPr>
        </p:nvSpPr>
        <p:spPr>
          <a:xfrm>
            <a:off x="6299406" y="2201367"/>
            <a:ext cx="50031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61" name="Google Shape;261;p21"/>
          <p:cNvSpPr txBox="1"/>
          <p:nvPr>
            <p:ph idx="5" type="subTitle"/>
          </p:nvPr>
        </p:nvSpPr>
        <p:spPr>
          <a:xfrm>
            <a:off x="759997" y="1099200"/>
            <a:ext cx="79677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- two column - unequal">
  <p:cSld name="CUSTOM_1_1_1_1_3"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3" name="Google Shape;263;p22"/>
          <p:cNvCxnSpPr/>
          <p:nvPr/>
        </p:nvCxnSpPr>
        <p:spPr>
          <a:xfrm>
            <a:off x="854667" y="460067"/>
            <a:ext cx="4002900" cy="0"/>
          </a:xfrm>
          <a:prstGeom prst="straightConnector1">
            <a:avLst/>
          </a:prstGeom>
          <a:noFill/>
          <a:ln cap="flat" cmpd="sng" w="9525">
            <a:solidFill>
              <a:srgbClr val="43403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64" name="Google Shape;264;p22"/>
          <p:cNvSpPr txBox="1"/>
          <p:nvPr>
            <p:ph type="title"/>
          </p:nvPr>
        </p:nvSpPr>
        <p:spPr>
          <a:xfrm>
            <a:off x="728000" y="480300"/>
            <a:ext cx="4129500" cy="1094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65" name="Google Shape;265;p22"/>
          <p:cNvSpPr txBox="1"/>
          <p:nvPr>
            <p:ph idx="1" type="body"/>
          </p:nvPr>
        </p:nvSpPr>
        <p:spPr>
          <a:xfrm>
            <a:off x="5125767" y="756667"/>
            <a:ext cx="6177300" cy="5249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cxnSp>
        <p:nvCxnSpPr>
          <p:cNvPr id="266" name="Google Shape;266;p22"/>
          <p:cNvCxnSpPr/>
          <p:nvPr/>
        </p:nvCxnSpPr>
        <p:spPr>
          <a:xfrm>
            <a:off x="5125767" y="460058"/>
            <a:ext cx="6480300" cy="0"/>
          </a:xfrm>
          <a:prstGeom prst="straightConnector1">
            <a:avLst/>
          </a:prstGeom>
          <a:noFill/>
          <a:ln cap="flat" cmpd="sng" w="9525">
            <a:solidFill>
              <a:srgbClr val="43403C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67" name="Google Shape;267;p22"/>
          <p:cNvSpPr txBox="1"/>
          <p:nvPr>
            <p:ph idx="2" type="subTitle"/>
          </p:nvPr>
        </p:nvSpPr>
        <p:spPr>
          <a:xfrm>
            <a:off x="760001" y="2318400"/>
            <a:ext cx="40977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- two column - 4 items">
  <p:cSld name="CUSTOM_1_1_1_1_2"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9" name="Google Shape;269;p23"/>
          <p:cNvCxnSpPr/>
          <p:nvPr/>
        </p:nvCxnSpPr>
        <p:spPr>
          <a:xfrm>
            <a:off x="854667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0" name="Google Shape;270;p23"/>
          <p:cNvSpPr txBox="1"/>
          <p:nvPr>
            <p:ph idx="1" type="subTitle"/>
          </p:nvPr>
        </p:nvSpPr>
        <p:spPr>
          <a:xfrm>
            <a:off x="760006" y="2201367"/>
            <a:ext cx="50031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71" name="Google Shape;271;p23"/>
          <p:cNvSpPr txBox="1"/>
          <p:nvPr>
            <p:ph type="title"/>
          </p:nvPr>
        </p:nvSpPr>
        <p:spPr>
          <a:xfrm>
            <a:off x="728000" y="480300"/>
            <a:ext cx="8541600" cy="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cxnSp>
        <p:nvCxnSpPr>
          <p:cNvPr id="272" name="Google Shape;272;p23"/>
          <p:cNvCxnSpPr/>
          <p:nvPr/>
        </p:nvCxnSpPr>
        <p:spPr>
          <a:xfrm>
            <a:off x="6394067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3" name="Google Shape;273;p23"/>
          <p:cNvSpPr txBox="1"/>
          <p:nvPr>
            <p:ph idx="2" type="subTitle"/>
          </p:nvPr>
        </p:nvSpPr>
        <p:spPr>
          <a:xfrm>
            <a:off x="6299406" y="2201367"/>
            <a:ext cx="50031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74" name="Google Shape;274;p23"/>
          <p:cNvSpPr txBox="1"/>
          <p:nvPr>
            <p:ph idx="3" type="subTitle"/>
          </p:nvPr>
        </p:nvSpPr>
        <p:spPr>
          <a:xfrm>
            <a:off x="760000" y="1099200"/>
            <a:ext cx="85095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cxnSp>
        <p:nvCxnSpPr>
          <p:cNvPr id="275" name="Google Shape;275;p23"/>
          <p:cNvCxnSpPr/>
          <p:nvPr/>
        </p:nvCxnSpPr>
        <p:spPr>
          <a:xfrm>
            <a:off x="854667" y="3998032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76" name="Google Shape;276;p23"/>
          <p:cNvCxnSpPr/>
          <p:nvPr/>
        </p:nvCxnSpPr>
        <p:spPr>
          <a:xfrm>
            <a:off x="6394067" y="3998032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277" name="Google Shape;277;p23"/>
          <p:cNvSpPr txBox="1"/>
          <p:nvPr>
            <p:ph idx="4" type="subTitle"/>
          </p:nvPr>
        </p:nvSpPr>
        <p:spPr>
          <a:xfrm>
            <a:off x="760006" y="4190933"/>
            <a:ext cx="50031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78" name="Google Shape;278;p23"/>
          <p:cNvSpPr txBox="1"/>
          <p:nvPr>
            <p:ph idx="5" type="subTitle"/>
          </p:nvPr>
        </p:nvSpPr>
        <p:spPr>
          <a:xfrm>
            <a:off x="6299406" y="4190933"/>
            <a:ext cx="50031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">
  <p:cSld name="CUSTOM_1_1_1_1_1"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4"/>
          <p:cNvSpPr txBox="1"/>
          <p:nvPr>
            <p:ph idx="1" type="body"/>
          </p:nvPr>
        </p:nvSpPr>
        <p:spPr>
          <a:xfrm>
            <a:off x="728000" y="2201367"/>
            <a:ext cx="8274300" cy="3804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61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●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619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○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619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■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619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●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619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○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619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■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619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●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619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○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619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2100"/>
              <a:buFont typeface="Public Sans"/>
              <a:buChar char="■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81" name="Google Shape;281;p24"/>
          <p:cNvSpPr txBox="1"/>
          <p:nvPr>
            <p:ph type="title"/>
          </p:nvPr>
        </p:nvSpPr>
        <p:spPr>
          <a:xfrm>
            <a:off x="730863" y="480300"/>
            <a:ext cx="8239500" cy="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accent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82" name="Google Shape;282;p24"/>
          <p:cNvSpPr txBox="1"/>
          <p:nvPr>
            <p:ph idx="2" type="subTitle"/>
          </p:nvPr>
        </p:nvSpPr>
        <p:spPr>
          <a:xfrm>
            <a:off x="714267" y="1015996"/>
            <a:ext cx="8274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2">
  <p:cSld name="CUSTOM_1_1_1_1_1_1"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25"/>
          <p:cNvSpPr txBox="1"/>
          <p:nvPr>
            <p:ph type="title"/>
          </p:nvPr>
        </p:nvSpPr>
        <p:spPr>
          <a:xfrm>
            <a:off x="730863" y="480300"/>
            <a:ext cx="8239500" cy="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accent3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rgbClr val="000000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85" name="Google Shape;285;p25"/>
          <p:cNvSpPr txBox="1"/>
          <p:nvPr>
            <p:ph idx="1" type="subTitle"/>
          </p:nvPr>
        </p:nvSpPr>
        <p:spPr>
          <a:xfrm>
            <a:off x="714267" y="1015996"/>
            <a:ext cx="82743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86" name="Google Shape;286;p25"/>
          <p:cNvSpPr txBox="1"/>
          <p:nvPr>
            <p:ph idx="2" type="body"/>
          </p:nvPr>
        </p:nvSpPr>
        <p:spPr>
          <a:xfrm>
            <a:off x="728000" y="2201367"/>
            <a:ext cx="8274300" cy="3804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61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●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619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○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619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■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619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●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619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○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619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■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619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●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619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○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619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2100"/>
              <a:buFont typeface="Public Sans"/>
              <a:buChar char="■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1">
  <p:cSld name="TITLE_AND_BODY_2"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26"/>
          <p:cNvSpPr/>
          <p:nvPr/>
        </p:nvSpPr>
        <p:spPr>
          <a:xfrm>
            <a:off x="0" y="0"/>
            <a:ext cx="6103200" cy="68580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rgbClr val="F5F5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26"/>
          <p:cNvSpPr txBox="1"/>
          <p:nvPr>
            <p:ph type="title"/>
          </p:nvPr>
        </p:nvSpPr>
        <p:spPr>
          <a:xfrm>
            <a:off x="524767" y="1294267"/>
            <a:ext cx="5004300" cy="23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90" name="Google Shape;290;p26"/>
          <p:cNvSpPr txBox="1"/>
          <p:nvPr>
            <p:ph idx="1" type="subTitle"/>
          </p:nvPr>
        </p:nvSpPr>
        <p:spPr>
          <a:xfrm>
            <a:off x="560567" y="4018867"/>
            <a:ext cx="5004300" cy="11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91" name="Google Shape;291;p26"/>
          <p:cNvSpPr txBox="1"/>
          <p:nvPr>
            <p:ph idx="2" type="body"/>
          </p:nvPr>
        </p:nvSpPr>
        <p:spPr>
          <a:xfrm>
            <a:off x="6541467" y="1574333"/>
            <a:ext cx="5162400" cy="44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1 dark">
  <p:cSld name="TITLE_AND_BODY_2_3_1"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7"/>
          <p:cNvSpPr/>
          <p:nvPr/>
        </p:nvSpPr>
        <p:spPr>
          <a:xfrm>
            <a:off x="0" y="0"/>
            <a:ext cx="6103200" cy="68580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4" name="Google Shape;294;p27"/>
          <p:cNvSpPr txBox="1"/>
          <p:nvPr>
            <p:ph type="title"/>
          </p:nvPr>
        </p:nvSpPr>
        <p:spPr>
          <a:xfrm>
            <a:off x="524767" y="1294267"/>
            <a:ext cx="5004300" cy="23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95" name="Google Shape;295;p27"/>
          <p:cNvSpPr txBox="1"/>
          <p:nvPr>
            <p:ph idx="1" type="subTitle"/>
          </p:nvPr>
        </p:nvSpPr>
        <p:spPr>
          <a:xfrm>
            <a:off x="560567" y="4018867"/>
            <a:ext cx="5004300" cy="11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296" name="Google Shape;296;p27"/>
          <p:cNvSpPr txBox="1"/>
          <p:nvPr>
            <p:ph idx="2" type="body"/>
          </p:nvPr>
        </p:nvSpPr>
        <p:spPr>
          <a:xfrm>
            <a:off x="6541467" y="1574333"/>
            <a:ext cx="5162400" cy="44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1 red">
  <p:cSld name="TITLE_AND_BODY_2_3_3"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8"/>
          <p:cNvSpPr/>
          <p:nvPr/>
        </p:nvSpPr>
        <p:spPr>
          <a:xfrm>
            <a:off x="0" y="0"/>
            <a:ext cx="6103200" cy="6858000"/>
          </a:xfrm>
          <a:prstGeom prst="rect">
            <a:avLst/>
          </a:prstGeom>
          <a:solidFill>
            <a:schemeClr val="accent3"/>
          </a:solidFill>
          <a:ln cap="flat" cmpd="sng" w="9525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28"/>
          <p:cNvSpPr txBox="1"/>
          <p:nvPr>
            <p:ph type="title"/>
          </p:nvPr>
        </p:nvSpPr>
        <p:spPr>
          <a:xfrm>
            <a:off x="524767" y="1294267"/>
            <a:ext cx="5004300" cy="23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00" name="Google Shape;300;p28"/>
          <p:cNvSpPr txBox="1"/>
          <p:nvPr>
            <p:ph idx="1" type="subTitle"/>
          </p:nvPr>
        </p:nvSpPr>
        <p:spPr>
          <a:xfrm>
            <a:off x="560567" y="4018867"/>
            <a:ext cx="5004300" cy="11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01" name="Google Shape;301;p28"/>
          <p:cNvSpPr txBox="1"/>
          <p:nvPr>
            <p:ph idx="2" type="body"/>
          </p:nvPr>
        </p:nvSpPr>
        <p:spPr>
          <a:xfrm>
            <a:off x="6541467" y="1574333"/>
            <a:ext cx="5162400" cy="44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1 dark blue">
  <p:cSld name="TITLE_AND_BODY_2_3_2"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9"/>
          <p:cNvSpPr/>
          <p:nvPr/>
        </p:nvSpPr>
        <p:spPr>
          <a:xfrm>
            <a:off x="0" y="0"/>
            <a:ext cx="6103200" cy="68580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29"/>
          <p:cNvSpPr txBox="1"/>
          <p:nvPr>
            <p:ph type="title"/>
          </p:nvPr>
        </p:nvSpPr>
        <p:spPr>
          <a:xfrm>
            <a:off x="524767" y="1294267"/>
            <a:ext cx="5004300" cy="23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05" name="Google Shape;305;p29"/>
          <p:cNvSpPr txBox="1"/>
          <p:nvPr>
            <p:ph idx="1" type="subTitle"/>
          </p:nvPr>
        </p:nvSpPr>
        <p:spPr>
          <a:xfrm>
            <a:off x="560567" y="4018867"/>
            <a:ext cx="5004300" cy="11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06" name="Google Shape;306;p29"/>
          <p:cNvSpPr txBox="1"/>
          <p:nvPr>
            <p:ph idx="2" type="body"/>
          </p:nvPr>
        </p:nvSpPr>
        <p:spPr>
          <a:xfrm>
            <a:off x="6541467" y="1574333"/>
            <a:ext cx="5162400" cy="4431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plit 2">
  <p:cSld name="TITLE_AND_BODY_2_1"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0"/>
          <p:cNvSpPr/>
          <p:nvPr/>
        </p:nvSpPr>
        <p:spPr>
          <a:xfrm>
            <a:off x="6088800" y="0"/>
            <a:ext cx="6103200" cy="68580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30"/>
          <p:cNvSpPr txBox="1"/>
          <p:nvPr>
            <p:ph type="title"/>
          </p:nvPr>
        </p:nvSpPr>
        <p:spPr>
          <a:xfrm>
            <a:off x="427200" y="480300"/>
            <a:ext cx="5128500" cy="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10" name="Google Shape;310;p30"/>
          <p:cNvSpPr txBox="1"/>
          <p:nvPr>
            <p:ph idx="1" type="subTitle"/>
          </p:nvPr>
        </p:nvSpPr>
        <p:spPr>
          <a:xfrm>
            <a:off x="461299" y="1763067"/>
            <a:ext cx="51285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11" name="Google Shape;311;p30"/>
          <p:cNvSpPr txBox="1"/>
          <p:nvPr>
            <p:ph idx="2" type="body"/>
          </p:nvPr>
        </p:nvSpPr>
        <p:spPr>
          <a:xfrm>
            <a:off x="427200" y="2514067"/>
            <a:ext cx="5162400" cy="349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_10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b="0" i="0" sz="6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Google Shape;27;p4"/>
          <p:cNvSpPr txBox="1"/>
          <p:nvPr>
            <p:ph idx="1" type="subTitle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w/ subtitle">
  <p:cSld name="TITLE_AND_BODY_2_2"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1"/>
          <p:cNvSpPr/>
          <p:nvPr/>
        </p:nvSpPr>
        <p:spPr>
          <a:xfrm>
            <a:off x="283133" y="336200"/>
            <a:ext cx="11607900" cy="6246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31"/>
          <p:cNvSpPr txBox="1"/>
          <p:nvPr>
            <p:ph type="title"/>
          </p:nvPr>
        </p:nvSpPr>
        <p:spPr>
          <a:xfrm>
            <a:off x="1150200" y="2636600"/>
            <a:ext cx="9692700" cy="1959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15" name="Google Shape;315;p31"/>
          <p:cNvSpPr txBox="1"/>
          <p:nvPr>
            <p:ph idx="1" type="subTitle"/>
          </p:nvPr>
        </p:nvSpPr>
        <p:spPr>
          <a:xfrm>
            <a:off x="1220981" y="3574467"/>
            <a:ext cx="73596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w/ subtitle dark">
  <p:cSld name="TITLE_AND_BODY_2_2_2"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2"/>
          <p:cNvSpPr/>
          <p:nvPr/>
        </p:nvSpPr>
        <p:spPr>
          <a:xfrm>
            <a:off x="283133" y="336200"/>
            <a:ext cx="11607900" cy="62463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rgbClr val="F5F5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32"/>
          <p:cNvSpPr txBox="1"/>
          <p:nvPr>
            <p:ph type="title"/>
          </p:nvPr>
        </p:nvSpPr>
        <p:spPr>
          <a:xfrm>
            <a:off x="1150200" y="2636600"/>
            <a:ext cx="9825300" cy="1959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19" name="Google Shape;319;p32"/>
          <p:cNvSpPr txBox="1"/>
          <p:nvPr>
            <p:ph idx="1" type="subTitle"/>
          </p:nvPr>
        </p:nvSpPr>
        <p:spPr>
          <a:xfrm>
            <a:off x="1220981" y="3574467"/>
            <a:ext cx="73596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w/ subtitle blue">
  <p:cSld name="TITLE_AND_BODY_2_2_2_1"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33"/>
          <p:cNvSpPr/>
          <p:nvPr/>
        </p:nvSpPr>
        <p:spPr>
          <a:xfrm>
            <a:off x="283133" y="336200"/>
            <a:ext cx="11607900" cy="6246300"/>
          </a:xfrm>
          <a:prstGeom prst="rect">
            <a:avLst/>
          </a:prstGeom>
          <a:solidFill>
            <a:schemeClr val="accent2"/>
          </a:solidFill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33"/>
          <p:cNvSpPr txBox="1"/>
          <p:nvPr>
            <p:ph type="title"/>
          </p:nvPr>
        </p:nvSpPr>
        <p:spPr>
          <a:xfrm>
            <a:off x="1150200" y="2636600"/>
            <a:ext cx="9825300" cy="1959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23" name="Google Shape;323;p33"/>
          <p:cNvSpPr txBox="1"/>
          <p:nvPr>
            <p:ph idx="1" type="subTitle"/>
          </p:nvPr>
        </p:nvSpPr>
        <p:spPr>
          <a:xfrm>
            <a:off x="1220981" y="3574467"/>
            <a:ext cx="73596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w/ subtitle dark red">
  <p:cSld name="TITLE_AND_BODY_2_2_2_2"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34"/>
          <p:cNvSpPr/>
          <p:nvPr/>
        </p:nvSpPr>
        <p:spPr>
          <a:xfrm>
            <a:off x="283133" y="336200"/>
            <a:ext cx="11607900" cy="6246300"/>
          </a:xfrm>
          <a:prstGeom prst="rect">
            <a:avLst/>
          </a:prstGeom>
          <a:solidFill>
            <a:schemeClr val="accent3"/>
          </a:solidFill>
          <a:ln cap="flat" cmpd="sng" w="9525">
            <a:solidFill>
              <a:srgbClr val="F5F5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6" name="Google Shape;326;p34"/>
          <p:cNvSpPr txBox="1"/>
          <p:nvPr>
            <p:ph type="title"/>
          </p:nvPr>
        </p:nvSpPr>
        <p:spPr>
          <a:xfrm>
            <a:off x="1150200" y="2636600"/>
            <a:ext cx="9825300" cy="1959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27" name="Google Shape;327;p34"/>
          <p:cNvSpPr txBox="1"/>
          <p:nvPr>
            <p:ph idx="1" type="subTitle"/>
          </p:nvPr>
        </p:nvSpPr>
        <p:spPr>
          <a:xfrm>
            <a:off x="1220981" y="3574467"/>
            <a:ext cx="73596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w/ subtitle dark blue">
  <p:cSld name="TITLE_AND_BODY_2_2_2_3">
    <p:spTree>
      <p:nvGrpSpPr>
        <p:cNvPr id="328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35"/>
          <p:cNvSpPr/>
          <p:nvPr/>
        </p:nvSpPr>
        <p:spPr>
          <a:xfrm>
            <a:off x="283133" y="336200"/>
            <a:ext cx="11607900" cy="6246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F5F5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35"/>
          <p:cNvSpPr txBox="1"/>
          <p:nvPr>
            <p:ph type="title"/>
          </p:nvPr>
        </p:nvSpPr>
        <p:spPr>
          <a:xfrm>
            <a:off x="1150200" y="2636600"/>
            <a:ext cx="9825300" cy="1959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31" name="Google Shape;331;p35"/>
          <p:cNvSpPr txBox="1"/>
          <p:nvPr>
            <p:ph idx="1" type="subTitle"/>
          </p:nvPr>
        </p:nvSpPr>
        <p:spPr>
          <a:xfrm>
            <a:off x="1220981" y="3574467"/>
            <a:ext cx="73596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TITLE_AND_BODY_2_2_1"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36"/>
          <p:cNvSpPr/>
          <p:nvPr/>
        </p:nvSpPr>
        <p:spPr>
          <a:xfrm>
            <a:off x="283133" y="336200"/>
            <a:ext cx="11607900" cy="62463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36"/>
          <p:cNvSpPr txBox="1"/>
          <p:nvPr>
            <p:ph type="title"/>
          </p:nvPr>
        </p:nvSpPr>
        <p:spPr>
          <a:xfrm>
            <a:off x="1150200" y="2636600"/>
            <a:ext cx="9759300" cy="1959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35" name="Google Shape;335;p36"/>
          <p:cNvSpPr txBox="1"/>
          <p:nvPr>
            <p:ph idx="1" type="subTitle"/>
          </p:nvPr>
        </p:nvSpPr>
        <p:spPr>
          <a:xfrm>
            <a:off x="1220981" y="947038"/>
            <a:ext cx="73596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dark">
  <p:cSld name="TITLE_AND_BODY_2_2_1_1"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37"/>
          <p:cNvSpPr/>
          <p:nvPr/>
        </p:nvSpPr>
        <p:spPr>
          <a:xfrm>
            <a:off x="283133" y="336200"/>
            <a:ext cx="11607900" cy="62463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rgbClr val="F5F5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8" name="Google Shape;338;p37"/>
          <p:cNvSpPr txBox="1"/>
          <p:nvPr>
            <p:ph type="title"/>
          </p:nvPr>
        </p:nvSpPr>
        <p:spPr>
          <a:xfrm>
            <a:off x="1150200" y="2636600"/>
            <a:ext cx="9812100" cy="1959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39" name="Google Shape;339;p37"/>
          <p:cNvSpPr txBox="1"/>
          <p:nvPr>
            <p:ph idx="1" type="subTitle"/>
          </p:nvPr>
        </p:nvSpPr>
        <p:spPr>
          <a:xfrm>
            <a:off x="1220981" y="947038"/>
            <a:ext cx="73596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blue">
  <p:cSld name="TITLE_AND_BODY_2_2_1_1_1"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8"/>
          <p:cNvSpPr/>
          <p:nvPr/>
        </p:nvSpPr>
        <p:spPr>
          <a:xfrm>
            <a:off x="283133" y="336200"/>
            <a:ext cx="11607900" cy="6246300"/>
          </a:xfrm>
          <a:prstGeom prst="rect">
            <a:avLst/>
          </a:prstGeom>
          <a:solidFill>
            <a:schemeClr val="accent2"/>
          </a:solidFill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2" name="Google Shape;342;p38"/>
          <p:cNvSpPr txBox="1"/>
          <p:nvPr>
            <p:ph type="title"/>
          </p:nvPr>
        </p:nvSpPr>
        <p:spPr>
          <a:xfrm>
            <a:off x="1150200" y="2636600"/>
            <a:ext cx="9812100" cy="1959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43" name="Google Shape;343;p38"/>
          <p:cNvSpPr txBox="1"/>
          <p:nvPr>
            <p:ph idx="1" type="subTitle"/>
          </p:nvPr>
        </p:nvSpPr>
        <p:spPr>
          <a:xfrm>
            <a:off x="1220981" y="947038"/>
            <a:ext cx="73596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red">
  <p:cSld name="TITLE_AND_BODY_2_2_1_1_2"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9"/>
          <p:cNvSpPr/>
          <p:nvPr/>
        </p:nvSpPr>
        <p:spPr>
          <a:xfrm>
            <a:off x="283133" y="336200"/>
            <a:ext cx="11607900" cy="6246300"/>
          </a:xfrm>
          <a:prstGeom prst="rect">
            <a:avLst/>
          </a:prstGeom>
          <a:solidFill>
            <a:schemeClr val="accent3"/>
          </a:solidFill>
          <a:ln cap="flat" cmpd="sng" w="9525">
            <a:solidFill>
              <a:srgbClr val="F5F5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6" name="Google Shape;346;p39"/>
          <p:cNvSpPr txBox="1"/>
          <p:nvPr>
            <p:ph type="title"/>
          </p:nvPr>
        </p:nvSpPr>
        <p:spPr>
          <a:xfrm>
            <a:off x="1150200" y="2636600"/>
            <a:ext cx="9812100" cy="1959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47" name="Google Shape;347;p39"/>
          <p:cNvSpPr txBox="1"/>
          <p:nvPr>
            <p:ph idx="1" type="subTitle"/>
          </p:nvPr>
        </p:nvSpPr>
        <p:spPr>
          <a:xfrm>
            <a:off x="1220981" y="947038"/>
            <a:ext cx="73596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dark blue">
  <p:cSld name="TITLE_AND_BODY_2_2_1_1_3"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0"/>
          <p:cNvSpPr/>
          <p:nvPr/>
        </p:nvSpPr>
        <p:spPr>
          <a:xfrm>
            <a:off x="283133" y="336200"/>
            <a:ext cx="11607900" cy="6246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rgbClr val="F5F5F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0" name="Google Shape;350;p40"/>
          <p:cNvSpPr txBox="1"/>
          <p:nvPr>
            <p:ph type="title"/>
          </p:nvPr>
        </p:nvSpPr>
        <p:spPr>
          <a:xfrm>
            <a:off x="1150200" y="2636600"/>
            <a:ext cx="9812100" cy="1959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  <a:defRPr b="1" i="0" sz="48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51" name="Google Shape;351;p40"/>
          <p:cNvSpPr txBox="1"/>
          <p:nvPr>
            <p:ph idx="1" type="subTitle"/>
          </p:nvPr>
        </p:nvSpPr>
        <p:spPr>
          <a:xfrm>
            <a:off x="1220981" y="947038"/>
            <a:ext cx="73596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2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- three column">
  <p:cSld name="CUSTOM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Google Shape;32;p5"/>
          <p:cNvCxnSpPr/>
          <p:nvPr/>
        </p:nvCxnSpPr>
        <p:spPr>
          <a:xfrm>
            <a:off x="4532200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3" name="Google Shape;33;p5"/>
          <p:cNvCxnSpPr/>
          <p:nvPr/>
        </p:nvCxnSpPr>
        <p:spPr>
          <a:xfrm>
            <a:off x="8184600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4" name="Google Shape;34;p5"/>
          <p:cNvSpPr txBox="1"/>
          <p:nvPr>
            <p:ph idx="1" type="body"/>
          </p:nvPr>
        </p:nvSpPr>
        <p:spPr>
          <a:xfrm>
            <a:off x="4379117" y="3029533"/>
            <a:ext cx="31671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5" name="Google Shape;35;p5"/>
          <p:cNvSpPr txBox="1"/>
          <p:nvPr>
            <p:ph idx="2" type="body"/>
          </p:nvPr>
        </p:nvSpPr>
        <p:spPr>
          <a:xfrm>
            <a:off x="8135817" y="3029533"/>
            <a:ext cx="31671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6" name="Google Shape;36;p5"/>
          <p:cNvSpPr txBox="1"/>
          <p:nvPr>
            <p:ph idx="3" type="subTitle"/>
          </p:nvPr>
        </p:nvSpPr>
        <p:spPr>
          <a:xfrm>
            <a:off x="4405533" y="2201370"/>
            <a:ext cx="31143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7" name="Google Shape;37;p5"/>
          <p:cNvSpPr txBox="1"/>
          <p:nvPr>
            <p:ph idx="4" type="subTitle"/>
          </p:nvPr>
        </p:nvSpPr>
        <p:spPr>
          <a:xfrm>
            <a:off x="8083067" y="2201370"/>
            <a:ext cx="31143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8" name="Google Shape;38;p5"/>
          <p:cNvSpPr txBox="1"/>
          <p:nvPr>
            <p:ph idx="5" type="body"/>
          </p:nvPr>
        </p:nvSpPr>
        <p:spPr>
          <a:xfrm>
            <a:off x="760033" y="3029533"/>
            <a:ext cx="3114300" cy="29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492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492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492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492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492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492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●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492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Public Sans"/>
              <a:buChar char="○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492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1900"/>
              <a:buFont typeface="Public Sans"/>
              <a:buChar char="■"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39" name="Google Shape;39;p5"/>
          <p:cNvSpPr txBox="1"/>
          <p:nvPr>
            <p:ph idx="6" type="subTitle"/>
          </p:nvPr>
        </p:nvSpPr>
        <p:spPr>
          <a:xfrm>
            <a:off x="760000" y="2201370"/>
            <a:ext cx="31143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40" name="Google Shape;40;p5"/>
          <p:cNvSpPr txBox="1"/>
          <p:nvPr>
            <p:ph type="title"/>
          </p:nvPr>
        </p:nvSpPr>
        <p:spPr>
          <a:xfrm>
            <a:off x="728000" y="480300"/>
            <a:ext cx="7970700" cy="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41" name="Google Shape;41;p5"/>
          <p:cNvSpPr txBox="1"/>
          <p:nvPr>
            <p:ph idx="7" type="subTitle"/>
          </p:nvPr>
        </p:nvSpPr>
        <p:spPr>
          <a:xfrm>
            <a:off x="759997" y="1099200"/>
            <a:ext cx="79389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cxnSp>
        <p:nvCxnSpPr>
          <p:cNvPr id="42" name="Google Shape;42;p5"/>
          <p:cNvCxnSpPr/>
          <p:nvPr/>
        </p:nvCxnSpPr>
        <p:spPr>
          <a:xfrm>
            <a:off x="935625" y="2008475"/>
            <a:ext cx="5145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with logos">
  <p:cSld name="TITLE_9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g-logo - png larger.png" id="44" name="Google Shape;44;p6"/>
          <p:cNvPicPr preferRelativeResize="0"/>
          <p:nvPr/>
        </p:nvPicPr>
        <p:blipFill rotWithShape="1">
          <a:blip r:embed="rId2">
            <a:alphaModFix/>
          </a:blip>
          <a:srcRect b="0" l="0" r="13762" t="0"/>
          <a:stretch/>
        </p:blipFill>
        <p:spPr>
          <a:xfrm>
            <a:off x="867533" y="960867"/>
            <a:ext cx="2228434" cy="52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98100" y="5145530"/>
            <a:ext cx="517354" cy="51736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" name="Google Shape;46;p6"/>
          <p:cNvCxnSpPr/>
          <p:nvPr/>
        </p:nvCxnSpPr>
        <p:spPr>
          <a:xfrm>
            <a:off x="854667" y="5857042"/>
            <a:ext cx="104607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7" name="Google Shape;47;p6"/>
          <p:cNvSpPr txBox="1"/>
          <p:nvPr>
            <p:ph idx="1" type="body"/>
          </p:nvPr>
        </p:nvSpPr>
        <p:spPr>
          <a:xfrm>
            <a:off x="728000" y="5975867"/>
            <a:ext cx="50820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23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238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238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238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238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238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238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238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238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48" name="Google Shape;48;p6"/>
          <p:cNvSpPr txBox="1"/>
          <p:nvPr>
            <p:ph idx="2" type="body"/>
          </p:nvPr>
        </p:nvSpPr>
        <p:spPr>
          <a:xfrm>
            <a:off x="6381400" y="5975867"/>
            <a:ext cx="50820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23850" lvl="0" marL="4572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23850" lvl="1" marL="9144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23850" lvl="2" marL="13716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23850" lvl="3" marL="18288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23850" lvl="4" marL="22860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23850" lvl="5" marL="27432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23850" lvl="6" marL="32004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23850" lvl="7" marL="36576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23850" lvl="8" marL="41148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49" name="Google Shape;49;p6"/>
          <p:cNvSpPr txBox="1"/>
          <p:nvPr>
            <p:ph type="title"/>
          </p:nvPr>
        </p:nvSpPr>
        <p:spPr>
          <a:xfrm>
            <a:off x="728000" y="2615095"/>
            <a:ext cx="10735200" cy="12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Font typeface="Arial"/>
              <a:buNone/>
              <a:defRPr b="1" i="0" sz="6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50" name="Google Shape;50;p6"/>
          <p:cNvSpPr txBox="1"/>
          <p:nvPr>
            <p:ph idx="3" type="subTitle"/>
          </p:nvPr>
        </p:nvSpPr>
        <p:spPr>
          <a:xfrm>
            <a:off x="728000" y="3879279"/>
            <a:ext cx="77817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o title">
  <p:cSld name="CUSTOM_6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g-logo - png larger.png" id="52" name="Google Shape;52;p7"/>
          <p:cNvPicPr preferRelativeResize="0"/>
          <p:nvPr/>
        </p:nvPicPr>
        <p:blipFill rotWithShape="1">
          <a:blip r:embed="rId2">
            <a:alphaModFix/>
          </a:blip>
          <a:srcRect b="0" l="0" r="13762" t="0"/>
          <a:stretch/>
        </p:blipFill>
        <p:spPr>
          <a:xfrm>
            <a:off x="3114233" y="2426400"/>
            <a:ext cx="5963532" cy="13956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3" name="Google Shape;53;p7"/>
          <p:cNvCxnSpPr/>
          <p:nvPr/>
        </p:nvCxnSpPr>
        <p:spPr>
          <a:xfrm>
            <a:off x="854667" y="5857042"/>
            <a:ext cx="104607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4" name="Google Shape;54;p7"/>
          <p:cNvSpPr txBox="1"/>
          <p:nvPr>
            <p:ph idx="1" type="body"/>
          </p:nvPr>
        </p:nvSpPr>
        <p:spPr>
          <a:xfrm>
            <a:off x="728000" y="5975867"/>
            <a:ext cx="50820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23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238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238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238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238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238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238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238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238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55" name="Google Shape;55;p7"/>
          <p:cNvSpPr txBox="1"/>
          <p:nvPr>
            <p:ph idx="2" type="body"/>
          </p:nvPr>
        </p:nvSpPr>
        <p:spPr>
          <a:xfrm>
            <a:off x="6381400" y="5975867"/>
            <a:ext cx="50820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23850" lvl="0" marL="4572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23850" lvl="1" marL="9144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23850" lvl="2" marL="13716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23850" lvl="3" marL="18288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23850" lvl="4" marL="22860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23850" lvl="5" marL="27432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23850" lvl="6" marL="32004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23850" lvl="7" marL="36576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23850" lvl="8" marL="41148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o title - with logos">
  <p:cSld name="TITLE_8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g-logo - png larger.png" id="57" name="Google Shape;57;p8"/>
          <p:cNvPicPr preferRelativeResize="0"/>
          <p:nvPr/>
        </p:nvPicPr>
        <p:blipFill rotWithShape="1">
          <a:blip r:embed="rId2">
            <a:alphaModFix/>
          </a:blip>
          <a:srcRect b="0" l="0" r="13762" t="0"/>
          <a:stretch/>
        </p:blipFill>
        <p:spPr>
          <a:xfrm>
            <a:off x="3114233" y="2426400"/>
            <a:ext cx="5963532" cy="139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98100" y="5145530"/>
            <a:ext cx="517354" cy="51736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9" name="Google Shape;59;p8"/>
          <p:cNvCxnSpPr/>
          <p:nvPr/>
        </p:nvCxnSpPr>
        <p:spPr>
          <a:xfrm>
            <a:off x="854667" y="5857042"/>
            <a:ext cx="10460700" cy="0"/>
          </a:xfrm>
          <a:prstGeom prst="straightConnector1">
            <a:avLst/>
          </a:prstGeom>
          <a:noFill/>
          <a:ln cap="flat" cmpd="sng" w="9525">
            <a:solidFill>
              <a:srgbClr val="B7B7B7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60" name="Google Shape;60;p8"/>
          <p:cNvSpPr txBox="1"/>
          <p:nvPr>
            <p:ph idx="1" type="body"/>
          </p:nvPr>
        </p:nvSpPr>
        <p:spPr>
          <a:xfrm>
            <a:off x="728000" y="5975867"/>
            <a:ext cx="50820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23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238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238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238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238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238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238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238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238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61" name="Google Shape;61;p8"/>
          <p:cNvSpPr txBox="1"/>
          <p:nvPr>
            <p:ph idx="2" type="body"/>
          </p:nvPr>
        </p:nvSpPr>
        <p:spPr>
          <a:xfrm>
            <a:off x="6381400" y="5975867"/>
            <a:ext cx="50820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23850" lvl="0" marL="4572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23850" lvl="1" marL="9144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23850" lvl="2" marL="13716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23850" lvl="3" marL="18288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23850" lvl="4" marL="22860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23850" lvl="5" marL="27432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23850" lvl="6" marL="32004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●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23850" lvl="7" marL="36576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○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23850" lvl="8" marL="411480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ublic Sans"/>
              <a:buChar char="■"/>
              <a:defRPr b="0" i="0" sz="15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- one column">
  <p:cSld name="CUSTOM_5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/>
          <p:nvPr>
            <p:ph type="title"/>
          </p:nvPr>
        </p:nvSpPr>
        <p:spPr>
          <a:xfrm>
            <a:off x="728000" y="480300"/>
            <a:ext cx="8274300" cy="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1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  <a:defRPr b="0" i="0" sz="37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64" name="Google Shape;64;p9"/>
          <p:cNvSpPr txBox="1"/>
          <p:nvPr>
            <p:ph idx="1" type="subTitle"/>
          </p:nvPr>
        </p:nvSpPr>
        <p:spPr>
          <a:xfrm>
            <a:off x="759996" y="1099200"/>
            <a:ext cx="8242500" cy="5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  <p:sp>
        <p:nvSpPr>
          <p:cNvPr id="65" name="Google Shape;65;p9"/>
          <p:cNvSpPr txBox="1"/>
          <p:nvPr>
            <p:ph idx="2" type="body"/>
          </p:nvPr>
        </p:nvSpPr>
        <p:spPr>
          <a:xfrm>
            <a:off x="728000" y="2201367"/>
            <a:ext cx="8274300" cy="3804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619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●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1pPr>
            <a:lvl2pPr indent="-361950" lvl="1" marL="914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○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2pPr>
            <a:lvl3pPr indent="-361950" lvl="2" marL="1371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■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3pPr>
            <a:lvl4pPr indent="-361950" lvl="3" marL="18288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●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4pPr>
            <a:lvl5pPr indent="-361950" lvl="4" marL="22860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○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5pPr>
            <a:lvl6pPr indent="-361950" lvl="5" marL="27432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■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6pPr>
            <a:lvl7pPr indent="-361950" lvl="6" marL="32004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●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7pPr>
            <a:lvl8pPr indent="-361950" lvl="7" marL="3657600" marR="0" rtl="0" algn="l">
              <a:lnSpc>
                <a:spcPct val="115000"/>
              </a:lnSpc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ublic Sans"/>
              <a:buChar char="○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8pPr>
            <a:lvl9pPr indent="-361950" lvl="8" marL="4114800" marR="0" rtl="0" algn="l">
              <a:lnSpc>
                <a:spcPct val="115000"/>
              </a:lnSpc>
              <a:spcBef>
                <a:spcPts val="1300"/>
              </a:spcBef>
              <a:spcAft>
                <a:spcPts val="1300"/>
              </a:spcAft>
              <a:buClr>
                <a:schemeClr val="dk1"/>
              </a:buClr>
              <a:buSzPts val="2100"/>
              <a:buFont typeface="Public Sans"/>
              <a:buChar char="■"/>
              <a:defRPr b="0" i="0" sz="2100" u="none" cap="none" strike="noStrike">
                <a:solidFill>
                  <a:schemeClr val="dk1"/>
                </a:solidFill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lient list 1 1">
  <p:cSld name="CUSTOM_5_1_1_1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 result for fbi" id="67" name="Google Shape;67;p10"/>
          <p:cNvPicPr preferRelativeResize="0"/>
          <p:nvPr/>
        </p:nvPicPr>
        <p:blipFill rotWithShape="1">
          <a:blip r:embed="rId2">
            <a:alphaModFix/>
          </a:blip>
          <a:srcRect b="8991" l="5873" r="0" t="0"/>
          <a:stretch/>
        </p:blipFill>
        <p:spPr>
          <a:xfrm>
            <a:off x="6633733" y="1601500"/>
            <a:ext cx="835067" cy="8350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fdic" id="68" name="Google Shape;68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702513" y="1682675"/>
            <a:ext cx="835044" cy="8350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epa" id="69" name="Google Shape;69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85480" y="3226122"/>
            <a:ext cx="751550" cy="75154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federal election commission" id="70" name="Google Shape;70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36196" y="1706069"/>
            <a:ext cx="751549" cy="7515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department of the interior logo" id="71" name="Google Shape;71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64885" y="3199340"/>
            <a:ext cx="835057" cy="8350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 result for department of education logo" id="72" name="Google Shape;72;p1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664896" y="1682679"/>
            <a:ext cx="835036" cy="835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655607" y="3206303"/>
            <a:ext cx="791325" cy="792642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685480" y="1706066"/>
            <a:ext cx="751549" cy="75154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500px-Seal_of_the_United_States_Office_of_Personnel_Management.svg.png" id="75" name="Google Shape;75;p1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665567" y="4735333"/>
            <a:ext cx="751566" cy="751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4664892" y="4716013"/>
            <a:ext cx="835059" cy="835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0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8702514" y="3199271"/>
            <a:ext cx="835059" cy="833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0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6655616" y="4768652"/>
            <a:ext cx="690765" cy="751541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0"/>
          <p:cNvSpPr txBox="1"/>
          <p:nvPr/>
        </p:nvSpPr>
        <p:spPr>
          <a:xfrm>
            <a:off x="728000" y="488747"/>
            <a:ext cx="8233200" cy="7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b="1" i="0" lang="en-US" sz="3700" u="none" cap="none" strike="noStrike">
                <a:solidFill>
                  <a:srgbClr val="43403C"/>
                </a:solidFill>
                <a:latin typeface="Public Sans"/>
                <a:ea typeface="Public Sans"/>
                <a:cs typeface="Public Sans"/>
                <a:sym typeface="Public Sans"/>
              </a:rPr>
              <a:t>14 agencies, 31 systems</a:t>
            </a:r>
            <a:endParaRPr b="1" i="0" sz="3700" u="none" cap="none" strike="noStrike">
              <a:solidFill>
                <a:srgbClr val="43403C"/>
              </a:solidFill>
              <a:latin typeface="Public Sans"/>
              <a:ea typeface="Public Sans"/>
              <a:cs typeface="Public Sans"/>
              <a:sym typeface="Public Sans"/>
            </a:endParaRPr>
          </a:p>
        </p:txBody>
      </p:sp>
      <p:pic>
        <p:nvPicPr>
          <p:cNvPr id="80" name="Google Shape;80;p10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836200" y="4753033"/>
            <a:ext cx="751569" cy="75156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0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814972" y="3179431"/>
            <a:ext cx="997750" cy="997740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0"/>
          <p:cNvSpPr txBox="1"/>
          <p:nvPr/>
        </p:nvSpPr>
        <p:spPr>
          <a:xfrm>
            <a:off x="6655600" y="4081700"/>
            <a:ext cx="17379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Bureau of Alcohol, Tobacco, Firearms, and Explosives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83" name="Google Shape;83;p10"/>
          <p:cNvSpPr txBox="1"/>
          <p:nvPr/>
        </p:nvSpPr>
        <p:spPr>
          <a:xfrm>
            <a:off x="4664900" y="4081700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Department of the Interior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84" name="Google Shape;84;p10"/>
          <p:cNvSpPr txBox="1"/>
          <p:nvPr/>
        </p:nvSpPr>
        <p:spPr>
          <a:xfrm>
            <a:off x="8687333" y="4081700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Department of Homeland Security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85" name="Google Shape;85;p10"/>
          <p:cNvSpPr txBox="1"/>
          <p:nvPr/>
        </p:nvSpPr>
        <p:spPr>
          <a:xfrm>
            <a:off x="2685467" y="4081700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Environmental Protection Agency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86" name="Google Shape;86;p10"/>
          <p:cNvSpPr txBox="1"/>
          <p:nvPr/>
        </p:nvSpPr>
        <p:spPr>
          <a:xfrm>
            <a:off x="830500" y="4081700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National Institutes of Health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87" name="Google Shape;87;p10"/>
          <p:cNvSpPr txBox="1"/>
          <p:nvPr/>
        </p:nvSpPr>
        <p:spPr>
          <a:xfrm>
            <a:off x="6655609" y="2565033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Department of Justice, FBI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88" name="Google Shape;88;p10"/>
          <p:cNvSpPr txBox="1"/>
          <p:nvPr/>
        </p:nvSpPr>
        <p:spPr>
          <a:xfrm>
            <a:off x="4664900" y="2565033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Department of Education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89" name="Google Shape;89;p10"/>
          <p:cNvSpPr txBox="1"/>
          <p:nvPr/>
        </p:nvSpPr>
        <p:spPr>
          <a:xfrm>
            <a:off x="8687333" y="2565033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Federal Deposit Insurance Corporation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90" name="Google Shape;90;p10"/>
          <p:cNvSpPr txBox="1"/>
          <p:nvPr/>
        </p:nvSpPr>
        <p:spPr>
          <a:xfrm>
            <a:off x="2685467" y="2565033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General Services Administration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91" name="Google Shape;91;p10"/>
          <p:cNvSpPr txBox="1"/>
          <p:nvPr/>
        </p:nvSpPr>
        <p:spPr>
          <a:xfrm>
            <a:off x="830500" y="2565033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Federal Election Commission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92" name="Google Shape;92;p10"/>
          <p:cNvSpPr txBox="1"/>
          <p:nvPr/>
        </p:nvSpPr>
        <p:spPr>
          <a:xfrm>
            <a:off x="6655600" y="5587967"/>
            <a:ext cx="17379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Department of Agriculture, Forest Service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93" name="Google Shape;93;p10"/>
          <p:cNvSpPr txBox="1"/>
          <p:nvPr/>
        </p:nvSpPr>
        <p:spPr>
          <a:xfrm>
            <a:off x="4664900" y="5587967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National Science Foundation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94" name="Google Shape;94;p10"/>
          <p:cNvSpPr txBox="1"/>
          <p:nvPr/>
        </p:nvSpPr>
        <p:spPr>
          <a:xfrm>
            <a:off x="2685467" y="5587967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Office of Personnel Management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95" name="Google Shape;95;p10"/>
          <p:cNvSpPr txBox="1"/>
          <p:nvPr/>
        </p:nvSpPr>
        <p:spPr>
          <a:xfrm>
            <a:off x="830500" y="5587967"/>
            <a:ext cx="1391100" cy="41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12190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en-US" sz="900" u="none" cap="none" strike="noStrike">
                <a:solidFill>
                  <a:srgbClr val="43403C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National Oceanic and Atmospheric Administration</a:t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theme" Target="../theme/theme2.xml"/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FFFFFF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" name="Google Shape;11;p1"/>
          <p:cNvSpPr txBox="1"/>
          <p:nvPr/>
        </p:nvSpPr>
        <p:spPr>
          <a:xfrm>
            <a:off x="312900" y="404433"/>
            <a:ext cx="5714700" cy="1075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1" i="0" sz="32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  <p:sp>
        <p:nvSpPr>
          <p:cNvPr id="12" name="Google Shape;12;p1"/>
          <p:cNvSpPr/>
          <p:nvPr/>
        </p:nvSpPr>
        <p:spPr>
          <a:xfrm>
            <a:off x="487667" y="1295833"/>
            <a:ext cx="11091300" cy="53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43403C"/>
              </a:solidFill>
              <a:latin typeface="Libre Franklin"/>
              <a:ea typeface="Libre Franklin"/>
              <a:cs typeface="Libre Franklin"/>
              <a:sym typeface="Libre Franklin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6" name="Google Shape;356;p41"/>
          <p:cNvCxnSpPr/>
          <p:nvPr/>
        </p:nvCxnSpPr>
        <p:spPr>
          <a:xfrm flipH="1" rot="5400000">
            <a:off x="5012489" y="2268080"/>
            <a:ext cx="4157700" cy="1101900"/>
          </a:xfrm>
          <a:prstGeom prst="bentConnector4">
            <a:avLst>
              <a:gd fmla="val -9756" name="adj1"/>
              <a:gd fmla="val 148042" name="adj2"/>
            </a:avLst>
          </a:prstGeom>
          <a:noFill/>
          <a:ln cap="flat" cmpd="sng" w="38100">
            <a:solidFill>
              <a:schemeClr val="accent3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57" name="Google Shape;357;p41"/>
          <p:cNvCxnSpPr>
            <a:endCxn id="358" idx="2"/>
          </p:cNvCxnSpPr>
          <p:nvPr/>
        </p:nvCxnSpPr>
        <p:spPr>
          <a:xfrm rot="10800000">
            <a:off x="10781800" y="4874363"/>
            <a:ext cx="0" cy="94500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59" name="Google Shape;359;p41"/>
          <p:cNvCxnSpPr>
            <a:stCxn id="360" idx="3"/>
            <a:endCxn id="361" idx="1"/>
          </p:cNvCxnSpPr>
          <p:nvPr/>
        </p:nvCxnSpPr>
        <p:spPr>
          <a:xfrm flipH="1" rot="10800000">
            <a:off x="1809100" y="1475962"/>
            <a:ext cx="1292700" cy="1576800"/>
          </a:xfrm>
          <a:prstGeom prst="bentConnector3">
            <a:avLst>
              <a:gd fmla="val 49998" name="adj1"/>
            </a:avLst>
          </a:prstGeom>
          <a:noFill/>
          <a:ln cap="flat" cmpd="sng" w="38100">
            <a:solidFill>
              <a:srgbClr val="00B05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62" name="Google Shape;362;p41"/>
          <p:cNvCxnSpPr>
            <a:stCxn id="361" idx="2"/>
            <a:endCxn id="363" idx="0"/>
          </p:cNvCxnSpPr>
          <p:nvPr/>
        </p:nvCxnSpPr>
        <p:spPr>
          <a:xfrm>
            <a:off x="3960060" y="1753063"/>
            <a:ext cx="0" cy="33960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64" name="Google Shape;364;p41"/>
          <p:cNvCxnSpPr>
            <a:stCxn id="363" idx="2"/>
            <a:endCxn id="365" idx="0"/>
          </p:cNvCxnSpPr>
          <p:nvPr/>
        </p:nvCxnSpPr>
        <p:spPr>
          <a:xfrm>
            <a:off x="3960050" y="3037588"/>
            <a:ext cx="0" cy="41970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66" name="Google Shape;366;p41"/>
          <p:cNvCxnSpPr>
            <a:stCxn id="365" idx="3"/>
            <a:endCxn id="367" idx="1"/>
          </p:cNvCxnSpPr>
          <p:nvPr/>
        </p:nvCxnSpPr>
        <p:spPr>
          <a:xfrm flipH="1" rot="10800000">
            <a:off x="4645860" y="647950"/>
            <a:ext cx="1897200" cy="3495000"/>
          </a:xfrm>
          <a:prstGeom prst="bentConnector3">
            <a:avLst>
              <a:gd fmla="val 36762" name="adj1"/>
            </a:avLst>
          </a:prstGeom>
          <a:noFill/>
          <a:ln cap="flat" cmpd="sng" w="38100">
            <a:solidFill>
              <a:srgbClr val="00B05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68" name="Google Shape;368;p41"/>
          <p:cNvCxnSpPr>
            <a:stCxn id="367" idx="2"/>
            <a:endCxn id="369" idx="0"/>
          </p:cNvCxnSpPr>
          <p:nvPr/>
        </p:nvCxnSpPr>
        <p:spPr>
          <a:xfrm>
            <a:off x="7644900" y="925075"/>
            <a:ext cx="0" cy="27390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70" name="Google Shape;370;p41"/>
          <p:cNvCxnSpPr>
            <a:stCxn id="369" idx="2"/>
            <a:endCxn id="371" idx="0"/>
          </p:cNvCxnSpPr>
          <p:nvPr/>
        </p:nvCxnSpPr>
        <p:spPr>
          <a:xfrm>
            <a:off x="7644900" y="2143927"/>
            <a:ext cx="0" cy="29130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72" name="Google Shape;372;p41"/>
          <p:cNvCxnSpPr>
            <a:stCxn id="371" idx="2"/>
            <a:endCxn id="373" idx="0"/>
          </p:cNvCxnSpPr>
          <p:nvPr/>
        </p:nvCxnSpPr>
        <p:spPr>
          <a:xfrm>
            <a:off x="7644900" y="3176576"/>
            <a:ext cx="0" cy="30360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74" name="Google Shape;374;p41"/>
          <p:cNvCxnSpPr>
            <a:stCxn id="373" idx="3"/>
            <a:endCxn id="375" idx="1"/>
          </p:cNvCxnSpPr>
          <p:nvPr/>
        </p:nvCxnSpPr>
        <p:spPr>
          <a:xfrm flipH="1" rot="10800000">
            <a:off x="8344354" y="995725"/>
            <a:ext cx="1543500" cy="3158700"/>
          </a:xfrm>
          <a:prstGeom prst="bentConnector3">
            <a:avLst>
              <a:gd fmla="val 50003" name="adj1"/>
            </a:avLst>
          </a:prstGeom>
          <a:noFill/>
          <a:ln cap="flat" cmpd="sng" w="38100">
            <a:solidFill>
              <a:srgbClr val="00B05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76" name="Google Shape;376;p41"/>
          <p:cNvCxnSpPr>
            <a:stCxn id="375" idx="2"/>
            <a:endCxn id="377" idx="0"/>
          </p:cNvCxnSpPr>
          <p:nvPr/>
        </p:nvCxnSpPr>
        <p:spPr>
          <a:xfrm>
            <a:off x="10781800" y="1481150"/>
            <a:ext cx="0" cy="36480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78" name="Google Shape;378;p41"/>
          <p:cNvCxnSpPr>
            <a:stCxn id="360" idx="2"/>
            <a:endCxn id="379" idx="1"/>
          </p:cNvCxnSpPr>
          <p:nvPr/>
        </p:nvCxnSpPr>
        <p:spPr>
          <a:xfrm flipH="1" rot="-5400000">
            <a:off x="920200" y="3941662"/>
            <a:ext cx="2384700" cy="1978500"/>
          </a:xfrm>
          <a:prstGeom prst="bentConnector2">
            <a:avLst/>
          </a:prstGeom>
          <a:noFill/>
          <a:ln cap="flat" cmpd="sng" w="38100">
            <a:solidFill>
              <a:schemeClr val="accent3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80" name="Google Shape;380;p41"/>
          <p:cNvCxnSpPr>
            <a:stCxn id="381" idx="3"/>
            <a:endCxn id="382" idx="1"/>
          </p:cNvCxnSpPr>
          <p:nvPr/>
        </p:nvCxnSpPr>
        <p:spPr>
          <a:xfrm>
            <a:off x="7840600" y="5819100"/>
            <a:ext cx="365100" cy="29970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83" name="Google Shape;383;p41"/>
          <p:cNvCxnSpPr>
            <a:stCxn id="365" idx="2"/>
            <a:endCxn id="384" idx="3"/>
          </p:cNvCxnSpPr>
          <p:nvPr/>
        </p:nvCxnSpPr>
        <p:spPr>
          <a:xfrm rot="5400000">
            <a:off x="3347160" y="4636450"/>
            <a:ext cx="420600" cy="805200"/>
          </a:xfrm>
          <a:prstGeom prst="bentConnector2">
            <a:avLst/>
          </a:prstGeom>
          <a:noFill/>
          <a:ln cap="flat" cmpd="sng" w="38100">
            <a:solidFill>
              <a:schemeClr val="accent3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85" name="Google Shape;385;p41"/>
          <p:cNvCxnSpPr>
            <a:stCxn id="386" idx="2"/>
            <a:endCxn id="360" idx="0"/>
          </p:cNvCxnSpPr>
          <p:nvPr/>
        </p:nvCxnSpPr>
        <p:spPr>
          <a:xfrm>
            <a:off x="1123300" y="1940275"/>
            <a:ext cx="0" cy="426600"/>
          </a:xfrm>
          <a:prstGeom prst="straightConnector1">
            <a:avLst/>
          </a:prstGeom>
          <a:noFill/>
          <a:ln cap="flat" cmpd="sng" w="38100">
            <a:solidFill>
              <a:srgbClr val="8F8A86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361" name="Google Shape;361;p41"/>
          <p:cNvSpPr/>
          <p:nvPr/>
        </p:nvSpPr>
        <p:spPr>
          <a:xfrm>
            <a:off x="3101760" y="1198963"/>
            <a:ext cx="1716600" cy="554100"/>
          </a:xfrm>
          <a:prstGeom prst="rect">
            <a:avLst/>
          </a:prstGeom>
          <a:solidFill>
            <a:schemeClr val="accent1"/>
          </a:solidFill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Quattrocento Sans"/>
              <a:buNone/>
            </a:pPr>
            <a:r>
              <a:rPr b="0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The request is directed to the </a:t>
            </a:r>
            <a:r>
              <a:rPr b="1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Centers of Excellence</a:t>
            </a:r>
            <a:r>
              <a:rPr b="0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 (CoE)</a:t>
            </a:r>
            <a:endParaRPr b="0" i="0" sz="900" u="none" cap="none" strike="noStrik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" name="Google Shape;367;p41"/>
          <p:cNvSpPr/>
          <p:nvPr/>
        </p:nvSpPr>
        <p:spPr>
          <a:xfrm>
            <a:off x="6543000" y="370975"/>
            <a:ext cx="2203800" cy="554100"/>
          </a:xfrm>
          <a:prstGeom prst="rect">
            <a:avLst/>
          </a:prstGeom>
          <a:solidFill>
            <a:schemeClr val="accent1"/>
          </a:solidFill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Customer</a:t>
            </a:r>
            <a:r>
              <a:rPr b="0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 completes documentation under CoE guidance</a:t>
            </a:r>
            <a:endParaRPr b="0" i="0" sz="900" u="none" cap="none" strike="noStrik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1" name="Google Shape;371;p41"/>
          <p:cNvSpPr/>
          <p:nvPr/>
        </p:nvSpPr>
        <p:spPr>
          <a:xfrm>
            <a:off x="6543000" y="2435276"/>
            <a:ext cx="2203800" cy="741300"/>
          </a:xfrm>
          <a:prstGeom prst="rect">
            <a:avLst/>
          </a:prstGeom>
          <a:solidFill>
            <a:schemeClr val="accent1"/>
          </a:solidFill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Quattrocento Sans"/>
              <a:buNone/>
            </a:pPr>
            <a:r>
              <a:rPr b="1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CoE</a:t>
            </a:r>
            <a:r>
              <a:rPr b="0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 conducts a final review with </a:t>
            </a:r>
            <a:r>
              <a:rPr b="1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cg-Pages Compliance </a:t>
            </a:r>
            <a:br>
              <a:rPr b="1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7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(Optional or as needed)</a:t>
            </a:r>
            <a:endParaRPr b="0" i="0" sz="700" u="none" cap="none" strike="noStrik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41"/>
          <p:cNvSpPr/>
          <p:nvPr/>
        </p:nvSpPr>
        <p:spPr>
          <a:xfrm>
            <a:off x="6945454" y="3480100"/>
            <a:ext cx="1398900" cy="1348650"/>
          </a:xfrm>
          <a:prstGeom prst="diamond">
            <a:avLst/>
          </a:prstGeom>
          <a:solidFill>
            <a:schemeClr val="accent2"/>
          </a:solidFill>
          <a:ln cap="flat" cmpd="sng" w="1524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en-US" sz="7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Does the</a:t>
            </a:r>
            <a:br>
              <a:rPr b="1" i="0" lang="en-US" sz="7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7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documentation </a:t>
            </a:r>
            <a:br>
              <a:rPr b="1" i="0" lang="en-US" sz="7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7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meet agency’s requirements?</a:t>
            </a:r>
            <a:br>
              <a:rPr b="1" i="0" lang="en-US" sz="7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7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(Agency ISSO/ISSM </a:t>
            </a:r>
            <a:br>
              <a:rPr b="0" i="0" lang="en-US" sz="7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7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or FedRAMP) </a:t>
            </a:r>
            <a:endParaRPr b="0" i="0" sz="7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p41"/>
          <p:cNvSpPr/>
          <p:nvPr/>
        </p:nvSpPr>
        <p:spPr>
          <a:xfrm>
            <a:off x="9887950" y="510350"/>
            <a:ext cx="1787700" cy="970800"/>
          </a:xfrm>
          <a:prstGeom prst="rect">
            <a:avLst/>
          </a:prstGeom>
          <a:solidFill>
            <a:schemeClr val="accent1"/>
          </a:solidFill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Quattrocento Sans"/>
              <a:buNone/>
            </a:pPr>
            <a:r>
              <a:rPr b="1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Site Owner</a:t>
            </a:r>
            <a:r>
              <a:rPr b="0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 signs the ATU document and ATU Letter</a:t>
            </a:r>
            <a:endParaRPr b="0" i="0" sz="900" u="none" cap="none" strike="noStrik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Quattrocento Sans"/>
              <a:buNone/>
            </a:pPr>
            <a:r>
              <a:rPr b="0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ISSO/ISSM move the ATU Letter forward with the rest of the signatures request.</a:t>
            </a:r>
            <a:endParaRPr b="0" i="0" sz="900" u="none" cap="none" strike="noStrik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" name="Google Shape;377;p41"/>
          <p:cNvSpPr/>
          <p:nvPr/>
        </p:nvSpPr>
        <p:spPr>
          <a:xfrm>
            <a:off x="9887950" y="1845922"/>
            <a:ext cx="1787700" cy="945000"/>
          </a:xfrm>
          <a:prstGeom prst="rect">
            <a:avLst/>
          </a:prstGeom>
          <a:solidFill>
            <a:schemeClr val="accent1"/>
          </a:solidFill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Quattrocento Sans"/>
              <a:buNone/>
            </a:pPr>
            <a:r>
              <a:rPr b="1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Cg-Pages DevOps</a:t>
            </a:r>
            <a:r>
              <a:rPr b="0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 collaborates with </a:t>
            </a:r>
            <a:r>
              <a:rPr b="1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customer</a:t>
            </a:r>
            <a:r>
              <a:rPr b="0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 (agency) to deploy the live site</a:t>
            </a:r>
            <a:endParaRPr b="0" i="0" sz="900" u="none" cap="none" strike="noStrik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41"/>
          <p:cNvSpPr/>
          <p:nvPr/>
        </p:nvSpPr>
        <p:spPr>
          <a:xfrm>
            <a:off x="3101750" y="2092588"/>
            <a:ext cx="1716600" cy="945000"/>
          </a:xfrm>
          <a:prstGeom prst="rect">
            <a:avLst/>
          </a:prstGeom>
          <a:solidFill>
            <a:schemeClr val="accent1"/>
          </a:solidFill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Quattrocento Sans"/>
              <a:buNone/>
            </a:pPr>
            <a:r>
              <a:rPr b="1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CoE </a:t>
            </a:r>
            <a:r>
              <a:rPr b="0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reviews the initial request and consults </a:t>
            </a:r>
            <a:r>
              <a:rPr b="1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Pages team</a:t>
            </a:r>
            <a:r>
              <a:rPr b="0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 to ensure the request aligns with ATU requirements </a:t>
            </a:r>
            <a:endParaRPr b="0" i="0" sz="900" u="none" cap="none" strike="noStrik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5" name="Google Shape;365;p41"/>
          <p:cNvSpPr/>
          <p:nvPr/>
        </p:nvSpPr>
        <p:spPr>
          <a:xfrm>
            <a:off x="3274260" y="3457150"/>
            <a:ext cx="1371600" cy="1371600"/>
          </a:xfrm>
          <a:prstGeom prst="diamond">
            <a:avLst/>
          </a:prstGeom>
          <a:solidFill>
            <a:schemeClr val="accent2"/>
          </a:solidFill>
          <a:ln cap="flat" cmpd="sng" w="1524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Quattrocento Sans"/>
              <a:buNone/>
            </a:pPr>
            <a:r>
              <a:rPr b="1" i="0" lang="en-US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Does the request align with ATU requirements?</a:t>
            </a:r>
            <a:endParaRPr b="1" i="0" sz="10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p41"/>
          <p:cNvSpPr/>
          <p:nvPr/>
        </p:nvSpPr>
        <p:spPr>
          <a:xfrm>
            <a:off x="437500" y="2366962"/>
            <a:ext cx="1371600" cy="1371600"/>
          </a:xfrm>
          <a:prstGeom prst="diamond">
            <a:avLst/>
          </a:prstGeom>
          <a:solidFill>
            <a:schemeClr val="accent2"/>
          </a:solidFill>
          <a:ln cap="flat" cmpd="sng" w="152400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Quattrocento Sans"/>
              <a:buNone/>
            </a:pPr>
            <a:r>
              <a:rPr b="1" i="0" lang="en-US" sz="11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Does the customer want guided ATU support?</a:t>
            </a:r>
            <a:endParaRPr b="1" i="0" sz="11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41"/>
          <p:cNvSpPr/>
          <p:nvPr/>
        </p:nvSpPr>
        <p:spPr>
          <a:xfrm>
            <a:off x="9654250" y="3374363"/>
            <a:ext cx="2255100" cy="150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137150" lIns="137150" spcFirstLastPara="1" rIns="137150" wrap="square" tIns="13715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Quattrocento Sans"/>
              <a:buNone/>
            </a:pPr>
            <a:r>
              <a:rPr b="1" i="0" lang="en-US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Note: </a:t>
            </a:r>
            <a:r>
              <a:rPr b="0" i="0" lang="en-US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Prior to operational deployment, all websites aspiring to be hosted on cg-Pages </a:t>
            </a:r>
            <a:r>
              <a:rPr b="1" i="0" lang="en-US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must receive a written authorization </a:t>
            </a:r>
            <a:r>
              <a:rPr b="0" i="0" lang="en-US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through the ATU process. </a:t>
            </a:r>
            <a:endParaRPr b="0" i="0" sz="1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9" name="Google Shape;369;p41"/>
          <p:cNvSpPr/>
          <p:nvPr/>
        </p:nvSpPr>
        <p:spPr>
          <a:xfrm>
            <a:off x="6543000" y="1198927"/>
            <a:ext cx="2203800" cy="945000"/>
          </a:xfrm>
          <a:prstGeom prst="rect">
            <a:avLst/>
          </a:prstGeom>
          <a:solidFill>
            <a:schemeClr val="accent1"/>
          </a:solidFill>
          <a:ln cap="flat" cmpd="sng" w="28575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Quattrocento Sans"/>
              <a:buNone/>
            </a:pPr>
            <a:r>
              <a:rPr b="1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Cg-Pages DevOps</a:t>
            </a:r>
            <a:r>
              <a:rPr b="0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 engages with </a:t>
            </a:r>
            <a:r>
              <a:rPr b="1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customer</a:t>
            </a:r>
            <a:r>
              <a:rPr b="0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 to onboard them to the Pages application</a:t>
            </a:r>
            <a:endParaRPr b="0" i="0" sz="900" u="none" cap="none" strike="noStrik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" name="Google Shape;379;p41"/>
          <p:cNvSpPr/>
          <p:nvPr/>
        </p:nvSpPr>
        <p:spPr>
          <a:xfrm>
            <a:off x="3101750" y="5808225"/>
            <a:ext cx="1292700" cy="630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Quattrocento Sans"/>
              <a:buNone/>
            </a:pPr>
            <a:r>
              <a:rPr b="1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Customer</a:t>
            </a:r>
            <a:r>
              <a:rPr b="0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 selects to self-complete the ATU process.</a:t>
            </a:r>
            <a:endParaRPr b="0" i="0" sz="900" u="none" cap="none" strike="noStrik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41"/>
          <p:cNvSpPr/>
          <p:nvPr/>
        </p:nvSpPr>
        <p:spPr>
          <a:xfrm>
            <a:off x="4815700" y="5667300"/>
            <a:ext cx="3024900" cy="303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Customer may leverage the non-GSA ATU process</a:t>
            </a:r>
            <a:endParaRPr b="0" i="0" sz="900" u="none" cap="none" strike="noStrik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2" name="Google Shape;382;p41"/>
          <p:cNvSpPr/>
          <p:nvPr/>
        </p:nvSpPr>
        <p:spPr>
          <a:xfrm>
            <a:off x="8205625" y="5748075"/>
            <a:ext cx="3787800" cy="741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000"/>
              <a:buFont typeface="Quattrocento Sans"/>
              <a:buNone/>
            </a:pPr>
            <a:r>
              <a:rPr b="1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Note:</a:t>
            </a:r>
            <a:r>
              <a:rPr b="0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 Agency who selects to self-complete the ATU process and declines CoE’s assistance may still leverage the non-GSA ATU documentation process. However, CoE will not be involved.</a:t>
            </a:r>
            <a:endParaRPr b="0" i="0" sz="900" u="none" cap="none" strike="noStrik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41"/>
          <p:cNvSpPr/>
          <p:nvPr/>
        </p:nvSpPr>
        <p:spPr>
          <a:xfrm>
            <a:off x="5074038" y="3970149"/>
            <a:ext cx="458100" cy="285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000"/>
              <a:buFont typeface="Quattrocento Sans"/>
              <a:buNone/>
            </a:pPr>
            <a:r>
              <a:rPr b="1" i="0" lang="en-U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Yes</a:t>
            </a:r>
            <a:endParaRPr b="1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p41"/>
          <p:cNvSpPr/>
          <p:nvPr/>
        </p:nvSpPr>
        <p:spPr>
          <a:xfrm>
            <a:off x="1755998" y="5044850"/>
            <a:ext cx="1398900" cy="408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Quattrocento Sans"/>
              <a:buNone/>
            </a:pPr>
            <a:r>
              <a:rPr b="1" i="0" lang="en-US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Refer to Cloud.gov Platform</a:t>
            </a:r>
            <a:endParaRPr b="1" i="0" sz="18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6" name="Google Shape;386;p41"/>
          <p:cNvSpPr/>
          <p:nvPr/>
        </p:nvSpPr>
        <p:spPr>
          <a:xfrm>
            <a:off x="423850" y="1198975"/>
            <a:ext cx="1398900" cy="741300"/>
          </a:xfrm>
          <a:prstGeom prst="rect">
            <a:avLst/>
          </a:prstGeom>
          <a:solidFill>
            <a:schemeClr val="lt2"/>
          </a:solidFill>
          <a:ln cap="flat" cmpd="sng" w="28575">
            <a:solidFill>
              <a:schemeClr val="lt2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Quattrocento Sans"/>
              <a:buNone/>
            </a:pPr>
            <a:r>
              <a:rPr b="1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Customer</a:t>
            </a:r>
            <a:r>
              <a:rPr b="0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 (Non-GSA agency) initiates a request for service </a:t>
            </a:r>
            <a:br>
              <a:rPr b="0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(to host a site)</a:t>
            </a:r>
            <a:endParaRPr b="0" i="0" sz="900" u="none" cap="none" strike="noStrik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8" name="Google Shape;388;p41"/>
          <p:cNvSpPr txBox="1"/>
          <p:nvPr>
            <p:ph type="title"/>
          </p:nvPr>
        </p:nvSpPr>
        <p:spPr>
          <a:xfrm>
            <a:off x="485792" y="310331"/>
            <a:ext cx="4243765" cy="70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ATU process Flow</a:t>
            </a:r>
            <a:endParaRPr b="1" i="0" sz="3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9" name="Google Shape;389;p41"/>
          <p:cNvSpPr/>
          <p:nvPr/>
        </p:nvSpPr>
        <p:spPr>
          <a:xfrm>
            <a:off x="2149575" y="2879674"/>
            <a:ext cx="458100" cy="285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000"/>
              <a:buFont typeface="Quattrocento Sans"/>
              <a:buNone/>
            </a:pPr>
            <a:r>
              <a:rPr b="1" i="0" lang="en-U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Yes</a:t>
            </a:r>
            <a:endParaRPr b="1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0" name="Google Shape;390;p41"/>
          <p:cNvSpPr/>
          <p:nvPr/>
        </p:nvSpPr>
        <p:spPr>
          <a:xfrm>
            <a:off x="8865450" y="3970149"/>
            <a:ext cx="458100" cy="285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000"/>
              <a:buFont typeface="Quattrocento Sans"/>
              <a:buNone/>
            </a:pPr>
            <a:r>
              <a:rPr b="1" i="0" lang="en-U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Yes</a:t>
            </a:r>
            <a:endParaRPr b="1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41"/>
          <p:cNvSpPr/>
          <p:nvPr/>
        </p:nvSpPr>
        <p:spPr>
          <a:xfrm>
            <a:off x="3726871" y="5106800"/>
            <a:ext cx="458100" cy="285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000"/>
              <a:buFont typeface="Quattrocento Sans"/>
              <a:buNone/>
            </a:pPr>
            <a:r>
              <a:rPr b="1" i="0" lang="en-U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No</a:t>
            </a:r>
            <a:endParaRPr b="1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41"/>
          <p:cNvSpPr/>
          <p:nvPr/>
        </p:nvSpPr>
        <p:spPr>
          <a:xfrm>
            <a:off x="953200" y="5980874"/>
            <a:ext cx="458100" cy="285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000"/>
              <a:buFont typeface="Quattrocento Sans"/>
              <a:buNone/>
            </a:pPr>
            <a:r>
              <a:rPr b="1" i="0" lang="en-U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No</a:t>
            </a:r>
            <a:endParaRPr b="1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41"/>
          <p:cNvSpPr/>
          <p:nvPr/>
        </p:nvSpPr>
        <p:spPr>
          <a:xfrm>
            <a:off x="7415850" y="5106800"/>
            <a:ext cx="458100" cy="285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50"/>
              </a:buClr>
              <a:buSzPts val="1000"/>
              <a:buFont typeface="Quattrocento Sans"/>
              <a:buNone/>
            </a:pPr>
            <a:r>
              <a:rPr b="1" i="0" lang="en-US" sz="12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No</a:t>
            </a:r>
            <a:endParaRPr b="1" i="0" sz="1200" u="none" cap="none" strike="noStrik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94" name="Google Shape;394;p41"/>
          <p:cNvCxnSpPr>
            <a:stCxn id="377" idx="2"/>
            <a:endCxn id="358" idx="0"/>
          </p:cNvCxnSpPr>
          <p:nvPr/>
        </p:nvCxnSpPr>
        <p:spPr>
          <a:xfrm>
            <a:off x="10781800" y="2790922"/>
            <a:ext cx="0" cy="58350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sp>
        <p:nvSpPr>
          <p:cNvPr id="395" name="Google Shape;395;p41"/>
          <p:cNvSpPr/>
          <p:nvPr/>
        </p:nvSpPr>
        <p:spPr>
          <a:xfrm>
            <a:off x="4815700" y="6227350"/>
            <a:ext cx="3024900" cy="3036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US" sz="9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Follow their agency specific ATU/ATO process.</a:t>
            </a:r>
            <a:endParaRPr b="0" i="0" sz="900" u="none" cap="none" strike="noStrike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41"/>
          <p:cNvSpPr/>
          <p:nvPr/>
        </p:nvSpPr>
        <p:spPr>
          <a:xfrm>
            <a:off x="6099100" y="5945250"/>
            <a:ext cx="458100" cy="3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OR</a:t>
            </a:r>
            <a:endParaRPr b="1" i="0" sz="1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97" name="Google Shape;397;p41"/>
          <p:cNvCxnSpPr>
            <a:stCxn id="379" idx="3"/>
            <a:endCxn id="381" idx="1"/>
          </p:cNvCxnSpPr>
          <p:nvPr/>
        </p:nvCxnSpPr>
        <p:spPr>
          <a:xfrm flipH="1" rot="10800000">
            <a:off x="4394450" y="5819175"/>
            <a:ext cx="421200" cy="30420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98" name="Google Shape;398;p41"/>
          <p:cNvCxnSpPr>
            <a:stCxn id="379" idx="3"/>
            <a:endCxn id="395" idx="1"/>
          </p:cNvCxnSpPr>
          <p:nvPr/>
        </p:nvCxnSpPr>
        <p:spPr>
          <a:xfrm>
            <a:off x="4394450" y="6123375"/>
            <a:ext cx="421200" cy="255900"/>
          </a:xfrm>
          <a:prstGeom prst="straightConnector1">
            <a:avLst/>
          </a:prstGeom>
          <a:noFill/>
          <a:ln cap="flat" cmpd="sng" w="38100">
            <a:solidFill>
              <a:srgbClr val="8F8A86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399" name="Google Shape;399;p41"/>
          <p:cNvCxnSpPr>
            <a:stCxn id="395" idx="3"/>
            <a:endCxn id="382" idx="1"/>
          </p:cNvCxnSpPr>
          <p:nvPr/>
        </p:nvCxnSpPr>
        <p:spPr>
          <a:xfrm flipH="1" rot="10800000">
            <a:off x="7840600" y="6118750"/>
            <a:ext cx="365100" cy="260400"/>
          </a:xfrm>
          <a:prstGeom prst="straightConnector1">
            <a:avLst/>
          </a:prstGeom>
          <a:noFill/>
          <a:ln cap="flat" cmpd="sng" w="38100">
            <a:solidFill>
              <a:srgbClr val="8F8A86"/>
            </a:solidFill>
            <a:prstDash val="solid"/>
            <a:miter lim="800000"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loud.gov Theme (2023 update)">
  <a:themeElements>
    <a:clrScheme name="Simple Light">
      <a:dk1>
        <a:srgbClr val="44403D"/>
      </a:dk1>
      <a:lt1>
        <a:srgbClr val="162E52"/>
      </a:lt1>
      <a:dk2>
        <a:srgbClr val="FFFFFF"/>
      </a:dk2>
      <a:lt2>
        <a:srgbClr val="F5F5F0"/>
      </a:lt2>
      <a:accent1>
        <a:srgbClr val="EBFAFF"/>
      </a:accent1>
      <a:accent2>
        <a:srgbClr val="046DD5"/>
      </a:accent2>
      <a:accent3>
        <a:srgbClr val="D83933"/>
      </a:accent3>
      <a:accent4>
        <a:srgbClr val="009EC1"/>
      </a:accent4>
      <a:accent5>
        <a:srgbClr val="7E9C1D"/>
      </a:accent5>
      <a:accent6>
        <a:srgbClr val="171716"/>
      </a:accent6>
      <a:hlink>
        <a:srgbClr val="046DD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